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440" r:id="rId2"/>
    <p:sldId id="498" r:id="rId3"/>
    <p:sldId id="2147482971" r:id="rId4"/>
    <p:sldId id="2147482972" r:id="rId5"/>
    <p:sldId id="2147482995" r:id="rId6"/>
    <p:sldId id="2147482978" r:id="rId7"/>
    <p:sldId id="2147482993" r:id="rId8"/>
    <p:sldId id="2147482979" r:id="rId9"/>
    <p:sldId id="2147482842" r:id="rId10"/>
    <p:sldId id="2147483003" r:id="rId11"/>
    <p:sldId id="2147482997" r:id="rId12"/>
    <p:sldId id="2147482998" r:id="rId13"/>
    <p:sldId id="2147482989" r:id="rId14"/>
    <p:sldId id="2147482981" r:id="rId15"/>
    <p:sldId id="2147483005" r:id="rId16"/>
    <p:sldId id="2147482999" r:id="rId17"/>
    <p:sldId id="2147482982" r:id="rId18"/>
    <p:sldId id="2147482987" r:id="rId19"/>
    <p:sldId id="2147482986" r:id="rId20"/>
    <p:sldId id="2147482988" r:id="rId21"/>
    <p:sldId id="390" r:id="rId22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52BBC67F-F8DD-4A26-B500-079D8A96719B}">
          <p14:sldIdLst>
            <p14:sldId id="440"/>
            <p14:sldId id="498"/>
            <p14:sldId id="2147482971"/>
            <p14:sldId id="2147482972"/>
            <p14:sldId id="2147482995"/>
          </p14:sldIdLst>
        </p14:section>
        <p14:section name="Intro to Modern Development" id="{B3100C54-0E9A-4852-804E-13EA3465AA8B}">
          <p14:sldIdLst>
            <p14:sldId id="2147482978"/>
            <p14:sldId id="2147482993"/>
            <p14:sldId id="2147482979"/>
            <p14:sldId id="2147482842"/>
            <p14:sldId id="2147483003"/>
            <p14:sldId id="2147482997"/>
          </p14:sldIdLst>
        </p14:section>
        <p14:section name="Intro to AI" id="{63E84D89-A690-4B0D-AE09-B7701396FA38}">
          <p14:sldIdLst>
            <p14:sldId id="2147482998"/>
            <p14:sldId id="2147482989"/>
          </p14:sldIdLst>
        </p14:section>
        <p14:section name="Foundry Local" id="{791ACE10-80A0-4D6A-AEE1-9F784FA22965}">
          <p14:sldIdLst>
            <p14:sldId id="2147482981"/>
            <p14:sldId id="2147483005"/>
          </p14:sldIdLst>
        </p14:section>
        <p14:section name="Semantic Versioning" id="{9E9EB6AB-69D3-4A38-8E4F-71B97965317C}">
          <p14:sldIdLst>
            <p14:sldId id="2147482999"/>
            <p14:sldId id="2147482982"/>
          </p14:sldIdLst>
        </p14:section>
        <p14:section name="NuGet Metapackage" id="{2A188169-252B-42FD-80BF-EB6AA43B109A}">
          <p14:sldIdLst>
            <p14:sldId id="2147482987"/>
            <p14:sldId id="2147482986"/>
          </p14:sldIdLst>
        </p14:section>
        <p14:section name="Outro" id="{CB21BBF8-D3FA-402A-A077-C5F361138B8A}">
          <p14:sldIdLst>
            <p14:sldId id="2147482988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AFA"/>
    <a:srgbClr val="C1BCF3"/>
    <a:srgbClr val="BDBDBD"/>
    <a:srgbClr val="AAB3FA"/>
    <a:srgbClr val="3D8AFF"/>
    <a:srgbClr val="1E0756"/>
    <a:srgbClr val="0657B2"/>
    <a:srgbClr val="1F1E32"/>
    <a:srgbClr val="F4B1C9"/>
    <a:srgbClr val="EF9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0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A4F437-CAFA-4E8C-BD41-9355F26A472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7D467F-CEBD-473A-A693-9D7CBFB986CF}">
      <dgm:prSet custT="1"/>
      <dgm:spPr/>
      <dgm:t>
        <a:bodyPr/>
        <a:lstStyle/>
        <a:p>
          <a:r>
            <a:rPr lang="en-US" sz="4400" b="1" baseline="0">
              <a:latin typeface="Poppins" panose="00000500000000000000" pitchFamily="2" charset="0"/>
              <a:cs typeface="Poppins" panose="00000500000000000000" pitchFamily="2" charset="0"/>
            </a:rPr>
            <a:t>Repo Sync </a:t>
          </a:r>
          <a:r>
            <a:rPr lang="en-US" sz="4400" baseline="0">
              <a:latin typeface="Poppins" panose="00000500000000000000" pitchFamily="2" charset="0"/>
              <a:cs typeface="Poppins" panose="00000500000000000000" pitchFamily="2" charset="0"/>
            </a:rPr>
            <a:t>[October]</a:t>
          </a:r>
          <a:endParaRPr lang="en-US" sz="4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01A9E96-9C0E-4BA8-8B36-CAF113CFE86A}" type="parTrans" cxnId="{60E1F05D-16B3-4F62-9283-3298B154FCE6}">
      <dgm:prSet/>
      <dgm:spPr/>
      <dgm:t>
        <a:bodyPr/>
        <a:lstStyle/>
        <a:p>
          <a:endParaRPr lang="en-US" sz="3200"/>
        </a:p>
      </dgm:t>
    </dgm:pt>
    <dgm:pt modelId="{FDF738B1-6BE3-4EAD-9664-D6E791CCB3A2}" type="sibTrans" cxnId="{60E1F05D-16B3-4F62-9283-3298B154FCE6}">
      <dgm:prSet/>
      <dgm:spPr/>
      <dgm:t>
        <a:bodyPr/>
        <a:lstStyle/>
        <a:p>
          <a:endParaRPr lang="en-US" sz="3200"/>
        </a:p>
      </dgm:t>
    </dgm:pt>
    <dgm:pt modelId="{52A68596-66F4-4E62-BAB8-5C16EABF25E1}">
      <dgm:prSet custT="1"/>
      <dgm:spPr/>
      <dgm:t>
        <a:bodyPr/>
        <a:lstStyle/>
        <a:p>
          <a:endParaRPr lang="en-US" sz="4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8B26AF4-1DB3-4EA0-8527-F3F9C0CE390E}" type="parTrans" cxnId="{632D83A7-86EF-4AFC-B46D-98C1172CA5CB}">
      <dgm:prSet/>
      <dgm:spPr/>
      <dgm:t>
        <a:bodyPr/>
        <a:lstStyle/>
        <a:p>
          <a:endParaRPr lang="en-US" sz="3200"/>
        </a:p>
      </dgm:t>
    </dgm:pt>
    <dgm:pt modelId="{81392F4B-D1D4-4174-AEBC-C63583BF6996}" type="sibTrans" cxnId="{632D83A7-86EF-4AFC-B46D-98C1172CA5CB}">
      <dgm:prSet/>
      <dgm:spPr/>
      <dgm:t>
        <a:bodyPr/>
        <a:lstStyle/>
        <a:p>
          <a:endParaRPr lang="en-US" sz="3200"/>
        </a:p>
      </dgm:t>
    </dgm:pt>
    <dgm:pt modelId="{65AE2658-08EC-4474-842A-4B0A11E2DD1F}">
      <dgm:prSet custT="1"/>
      <dgm:spPr/>
      <dgm:t>
        <a:bodyPr/>
        <a:lstStyle/>
        <a:p>
          <a:endParaRPr lang="en-US" sz="4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12613BB-79B8-491E-B753-638393D34C48}" type="parTrans" cxnId="{95BF7976-36BD-4583-95D6-C6BF1B23E8B2}">
      <dgm:prSet/>
      <dgm:spPr/>
      <dgm:t>
        <a:bodyPr/>
        <a:lstStyle/>
        <a:p>
          <a:endParaRPr lang="en-US" sz="3200"/>
        </a:p>
      </dgm:t>
    </dgm:pt>
    <dgm:pt modelId="{36F8CBBB-C6A9-4733-8D1B-F3C7457C56C8}" type="sibTrans" cxnId="{95BF7976-36BD-4583-95D6-C6BF1B23E8B2}">
      <dgm:prSet/>
      <dgm:spPr/>
      <dgm:t>
        <a:bodyPr/>
        <a:lstStyle/>
        <a:p>
          <a:endParaRPr lang="en-US" sz="3200"/>
        </a:p>
      </dgm:t>
    </dgm:pt>
    <dgm:pt modelId="{CBC99E4F-336C-4F53-8AD0-E8D69798888E}">
      <dgm:prSet custT="1"/>
      <dgm:spPr/>
      <dgm:t>
        <a:bodyPr/>
        <a:lstStyle/>
        <a:p>
          <a:endParaRPr lang="en-US" sz="4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97A4761-2655-444D-813A-823DA9F18001}" type="parTrans" cxnId="{DFDF185F-A152-450B-95A9-2D0FCF7FF6A5}">
      <dgm:prSet/>
      <dgm:spPr/>
      <dgm:t>
        <a:bodyPr/>
        <a:lstStyle/>
        <a:p>
          <a:endParaRPr lang="en-US" sz="3200"/>
        </a:p>
      </dgm:t>
    </dgm:pt>
    <dgm:pt modelId="{3C0600A9-F2E8-4761-8FE4-1B2F093B152C}" type="sibTrans" cxnId="{DFDF185F-A152-450B-95A9-2D0FCF7FF6A5}">
      <dgm:prSet/>
      <dgm:spPr/>
      <dgm:t>
        <a:bodyPr/>
        <a:lstStyle/>
        <a:p>
          <a:endParaRPr lang="en-US" sz="3200"/>
        </a:p>
      </dgm:t>
    </dgm:pt>
    <dgm:pt modelId="{60A5B545-2E88-4E3C-969C-9901CFE61A16}" type="pres">
      <dgm:prSet presAssocID="{DBA4F437-CAFA-4E8C-BD41-9355F26A4723}" presName="Name0" presStyleCnt="0">
        <dgm:presLayoutVars>
          <dgm:dir/>
          <dgm:resizeHandles val="exact"/>
        </dgm:presLayoutVars>
      </dgm:prSet>
      <dgm:spPr/>
    </dgm:pt>
    <dgm:pt modelId="{B6467552-060C-42A3-B98D-DB8407ADE360}" type="pres">
      <dgm:prSet presAssocID="{DBA4F437-CAFA-4E8C-BD41-9355F26A4723}" presName="arrow" presStyleLbl="bgShp" presStyleIdx="0" presStyleCnt="1"/>
      <dgm:spPr/>
    </dgm:pt>
    <dgm:pt modelId="{321DFD36-05F2-45B8-BE9A-12C917E238ED}" type="pres">
      <dgm:prSet presAssocID="{DBA4F437-CAFA-4E8C-BD41-9355F26A4723}" presName="points" presStyleCnt="0"/>
      <dgm:spPr/>
    </dgm:pt>
    <dgm:pt modelId="{0B83A83D-1707-42E9-BBC8-55A979D31FDC}" type="pres">
      <dgm:prSet presAssocID="{5A7D467F-CEBD-473A-A693-9D7CBFB986CF}" presName="compositeA" presStyleCnt="0"/>
      <dgm:spPr/>
    </dgm:pt>
    <dgm:pt modelId="{5583AD7A-3F6B-4229-8A49-B3C46937C934}" type="pres">
      <dgm:prSet presAssocID="{5A7D467F-CEBD-473A-A693-9D7CBFB986CF}" presName="textA" presStyleLbl="revTx" presStyleIdx="0" presStyleCnt="4">
        <dgm:presLayoutVars>
          <dgm:bulletEnabled val="1"/>
        </dgm:presLayoutVars>
      </dgm:prSet>
      <dgm:spPr/>
    </dgm:pt>
    <dgm:pt modelId="{40D23927-CE45-49AA-8EF3-541C0B634318}" type="pres">
      <dgm:prSet presAssocID="{5A7D467F-CEBD-473A-A693-9D7CBFB986CF}" presName="circleA" presStyleLbl="node1" presStyleIdx="0" presStyleCnt="4"/>
      <dgm:spPr/>
    </dgm:pt>
    <dgm:pt modelId="{47D7D403-6FF8-4094-9486-C5B70E6163B5}" type="pres">
      <dgm:prSet presAssocID="{5A7D467F-CEBD-473A-A693-9D7CBFB986CF}" presName="spaceA" presStyleCnt="0"/>
      <dgm:spPr/>
    </dgm:pt>
    <dgm:pt modelId="{3AD7F985-A313-48BD-8D59-8428A2DF530E}" type="pres">
      <dgm:prSet presAssocID="{FDF738B1-6BE3-4EAD-9664-D6E791CCB3A2}" presName="space" presStyleCnt="0"/>
      <dgm:spPr/>
    </dgm:pt>
    <dgm:pt modelId="{C08F3B93-1C10-4771-946D-FED74660BDA4}" type="pres">
      <dgm:prSet presAssocID="{52A68596-66F4-4E62-BAB8-5C16EABF25E1}" presName="compositeB" presStyleCnt="0"/>
      <dgm:spPr/>
    </dgm:pt>
    <dgm:pt modelId="{12DD9CF9-794A-4A48-B704-C012557B7EE7}" type="pres">
      <dgm:prSet presAssocID="{52A68596-66F4-4E62-BAB8-5C16EABF25E1}" presName="textB" presStyleLbl="revTx" presStyleIdx="1" presStyleCnt="4">
        <dgm:presLayoutVars>
          <dgm:bulletEnabled val="1"/>
        </dgm:presLayoutVars>
      </dgm:prSet>
      <dgm:spPr/>
    </dgm:pt>
    <dgm:pt modelId="{8121B9E7-3263-4A5B-8C8C-F312BF387552}" type="pres">
      <dgm:prSet presAssocID="{52A68596-66F4-4E62-BAB8-5C16EABF25E1}" presName="circleB" presStyleLbl="node1" presStyleIdx="1" presStyleCnt="4"/>
      <dgm:spPr>
        <a:noFill/>
        <a:ln>
          <a:noFill/>
        </a:ln>
      </dgm:spPr>
    </dgm:pt>
    <dgm:pt modelId="{A426A277-B787-4126-A161-55CA63D473BB}" type="pres">
      <dgm:prSet presAssocID="{52A68596-66F4-4E62-BAB8-5C16EABF25E1}" presName="spaceB" presStyleCnt="0"/>
      <dgm:spPr/>
    </dgm:pt>
    <dgm:pt modelId="{0E60219C-AE9E-4278-B85A-DB961A67810F}" type="pres">
      <dgm:prSet presAssocID="{81392F4B-D1D4-4174-AEBC-C63583BF6996}" presName="space" presStyleCnt="0"/>
      <dgm:spPr/>
    </dgm:pt>
    <dgm:pt modelId="{5D2B995F-D6C4-4BDF-9C95-8F8FC0B8CB34}" type="pres">
      <dgm:prSet presAssocID="{65AE2658-08EC-4474-842A-4B0A11E2DD1F}" presName="compositeA" presStyleCnt="0"/>
      <dgm:spPr/>
    </dgm:pt>
    <dgm:pt modelId="{29CFA4EF-C204-4AAD-B0A1-3A00748F8383}" type="pres">
      <dgm:prSet presAssocID="{65AE2658-08EC-4474-842A-4B0A11E2DD1F}" presName="textA" presStyleLbl="revTx" presStyleIdx="2" presStyleCnt="4">
        <dgm:presLayoutVars>
          <dgm:bulletEnabled val="1"/>
        </dgm:presLayoutVars>
      </dgm:prSet>
      <dgm:spPr/>
    </dgm:pt>
    <dgm:pt modelId="{47BBF77B-1ADE-4345-86A5-20B6FBADC012}" type="pres">
      <dgm:prSet presAssocID="{65AE2658-08EC-4474-842A-4B0A11E2DD1F}" presName="circleA" presStyleLbl="node1" presStyleIdx="2" presStyleCnt="4"/>
      <dgm:spPr/>
    </dgm:pt>
    <dgm:pt modelId="{F2BFB440-63C9-4CF5-A96D-F53C52CD057E}" type="pres">
      <dgm:prSet presAssocID="{65AE2658-08EC-4474-842A-4B0A11E2DD1F}" presName="spaceA" presStyleCnt="0"/>
      <dgm:spPr/>
    </dgm:pt>
    <dgm:pt modelId="{CD6A816D-51C7-43C5-9546-4DBF3209C116}" type="pres">
      <dgm:prSet presAssocID="{36F8CBBB-C6A9-4733-8D1B-F3C7457C56C8}" presName="space" presStyleCnt="0"/>
      <dgm:spPr/>
    </dgm:pt>
    <dgm:pt modelId="{9A6587F0-4A56-4BBB-A7A1-25262B234D5D}" type="pres">
      <dgm:prSet presAssocID="{CBC99E4F-336C-4F53-8AD0-E8D69798888E}" presName="compositeB" presStyleCnt="0"/>
      <dgm:spPr/>
    </dgm:pt>
    <dgm:pt modelId="{75866002-3549-416A-BB70-60251CD446A0}" type="pres">
      <dgm:prSet presAssocID="{CBC99E4F-336C-4F53-8AD0-E8D69798888E}" presName="textB" presStyleLbl="revTx" presStyleIdx="3" presStyleCnt="4">
        <dgm:presLayoutVars>
          <dgm:bulletEnabled val="1"/>
        </dgm:presLayoutVars>
      </dgm:prSet>
      <dgm:spPr/>
    </dgm:pt>
    <dgm:pt modelId="{BFE6190E-0FF1-4800-ABA6-6133261FFB3B}" type="pres">
      <dgm:prSet presAssocID="{CBC99E4F-336C-4F53-8AD0-E8D69798888E}" presName="circleB" presStyleLbl="node1" presStyleIdx="3" presStyleCnt="4"/>
      <dgm:spPr/>
    </dgm:pt>
    <dgm:pt modelId="{65B89C3A-C8BA-47DB-A145-FF8C61DC1B59}" type="pres">
      <dgm:prSet presAssocID="{CBC99E4F-336C-4F53-8AD0-E8D69798888E}" presName="spaceB" presStyleCnt="0"/>
      <dgm:spPr/>
    </dgm:pt>
  </dgm:ptLst>
  <dgm:cxnLst>
    <dgm:cxn modelId="{60E1F05D-16B3-4F62-9283-3298B154FCE6}" srcId="{DBA4F437-CAFA-4E8C-BD41-9355F26A4723}" destId="{5A7D467F-CEBD-473A-A693-9D7CBFB986CF}" srcOrd="0" destOrd="0" parTransId="{E01A9E96-9C0E-4BA8-8B36-CAF113CFE86A}" sibTransId="{FDF738B1-6BE3-4EAD-9664-D6E791CCB3A2}"/>
    <dgm:cxn modelId="{DFDF185F-A152-450B-95A9-2D0FCF7FF6A5}" srcId="{DBA4F437-CAFA-4E8C-BD41-9355F26A4723}" destId="{CBC99E4F-336C-4F53-8AD0-E8D69798888E}" srcOrd="3" destOrd="0" parTransId="{C97A4761-2655-444D-813A-823DA9F18001}" sibTransId="{3C0600A9-F2E8-4761-8FE4-1B2F093B152C}"/>
    <dgm:cxn modelId="{3DBB5947-8435-4FC0-81D1-B76231B9937C}" type="presOf" srcId="{65AE2658-08EC-4474-842A-4B0A11E2DD1F}" destId="{29CFA4EF-C204-4AAD-B0A1-3A00748F8383}" srcOrd="0" destOrd="0" presId="urn:microsoft.com/office/officeart/2005/8/layout/hProcess11"/>
    <dgm:cxn modelId="{FE207A4B-4D06-43BB-939B-DF0114EF5D3C}" type="presOf" srcId="{5A7D467F-CEBD-473A-A693-9D7CBFB986CF}" destId="{5583AD7A-3F6B-4229-8A49-B3C46937C934}" srcOrd="0" destOrd="0" presId="urn:microsoft.com/office/officeart/2005/8/layout/hProcess11"/>
    <dgm:cxn modelId="{88877551-2DD2-4E50-96CA-979EA5A91EDF}" type="presOf" srcId="{DBA4F437-CAFA-4E8C-BD41-9355F26A4723}" destId="{60A5B545-2E88-4E3C-969C-9901CFE61A16}" srcOrd="0" destOrd="0" presId="urn:microsoft.com/office/officeart/2005/8/layout/hProcess11"/>
    <dgm:cxn modelId="{95BF7976-36BD-4583-95D6-C6BF1B23E8B2}" srcId="{DBA4F437-CAFA-4E8C-BD41-9355F26A4723}" destId="{65AE2658-08EC-4474-842A-4B0A11E2DD1F}" srcOrd="2" destOrd="0" parTransId="{212613BB-79B8-491E-B753-638393D34C48}" sibTransId="{36F8CBBB-C6A9-4733-8D1B-F3C7457C56C8}"/>
    <dgm:cxn modelId="{221F3499-9CCD-4D37-8AFE-69EF428BC6B6}" type="presOf" srcId="{52A68596-66F4-4E62-BAB8-5C16EABF25E1}" destId="{12DD9CF9-794A-4A48-B704-C012557B7EE7}" srcOrd="0" destOrd="0" presId="urn:microsoft.com/office/officeart/2005/8/layout/hProcess11"/>
    <dgm:cxn modelId="{632D83A7-86EF-4AFC-B46D-98C1172CA5CB}" srcId="{DBA4F437-CAFA-4E8C-BD41-9355F26A4723}" destId="{52A68596-66F4-4E62-BAB8-5C16EABF25E1}" srcOrd="1" destOrd="0" parTransId="{A8B26AF4-1DB3-4EA0-8527-F3F9C0CE390E}" sibTransId="{81392F4B-D1D4-4174-AEBC-C63583BF6996}"/>
    <dgm:cxn modelId="{FC0201DF-6375-4971-9F9D-5A6582E4F995}" type="presOf" srcId="{CBC99E4F-336C-4F53-8AD0-E8D69798888E}" destId="{75866002-3549-416A-BB70-60251CD446A0}" srcOrd="0" destOrd="0" presId="urn:microsoft.com/office/officeart/2005/8/layout/hProcess11"/>
    <dgm:cxn modelId="{B8E8C089-A9A9-42B8-BC4B-9D8BA998A291}" type="presParOf" srcId="{60A5B545-2E88-4E3C-969C-9901CFE61A16}" destId="{B6467552-060C-42A3-B98D-DB8407ADE360}" srcOrd="0" destOrd="0" presId="urn:microsoft.com/office/officeart/2005/8/layout/hProcess11"/>
    <dgm:cxn modelId="{8853427E-4B35-4A92-86F9-EB2C2B8E9F99}" type="presParOf" srcId="{60A5B545-2E88-4E3C-969C-9901CFE61A16}" destId="{321DFD36-05F2-45B8-BE9A-12C917E238ED}" srcOrd="1" destOrd="0" presId="urn:microsoft.com/office/officeart/2005/8/layout/hProcess11"/>
    <dgm:cxn modelId="{F01671C4-715B-4EA5-A99F-313D201E4B03}" type="presParOf" srcId="{321DFD36-05F2-45B8-BE9A-12C917E238ED}" destId="{0B83A83D-1707-42E9-BBC8-55A979D31FDC}" srcOrd="0" destOrd="0" presId="urn:microsoft.com/office/officeart/2005/8/layout/hProcess11"/>
    <dgm:cxn modelId="{9457DAA5-5054-41A0-BFFC-C190F5541A23}" type="presParOf" srcId="{0B83A83D-1707-42E9-BBC8-55A979D31FDC}" destId="{5583AD7A-3F6B-4229-8A49-B3C46937C934}" srcOrd="0" destOrd="0" presId="urn:microsoft.com/office/officeart/2005/8/layout/hProcess11"/>
    <dgm:cxn modelId="{C8567199-84D0-42E6-B96A-D97725419FFE}" type="presParOf" srcId="{0B83A83D-1707-42E9-BBC8-55A979D31FDC}" destId="{40D23927-CE45-49AA-8EF3-541C0B634318}" srcOrd="1" destOrd="0" presId="urn:microsoft.com/office/officeart/2005/8/layout/hProcess11"/>
    <dgm:cxn modelId="{2E108846-7FF1-47DA-BC3B-A0DA31D8067F}" type="presParOf" srcId="{0B83A83D-1707-42E9-BBC8-55A979D31FDC}" destId="{47D7D403-6FF8-4094-9486-C5B70E6163B5}" srcOrd="2" destOrd="0" presId="urn:microsoft.com/office/officeart/2005/8/layout/hProcess11"/>
    <dgm:cxn modelId="{022ABC18-B40D-488D-913E-6526562D8A7C}" type="presParOf" srcId="{321DFD36-05F2-45B8-BE9A-12C917E238ED}" destId="{3AD7F985-A313-48BD-8D59-8428A2DF530E}" srcOrd="1" destOrd="0" presId="urn:microsoft.com/office/officeart/2005/8/layout/hProcess11"/>
    <dgm:cxn modelId="{24E2EF25-A078-47F1-95A0-D6C872AC4928}" type="presParOf" srcId="{321DFD36-05F2-45B8-BE9A-12C917E238ED}" destId="{C08F3B93-1C10-4771-946D-FED74660BDA4}" srcOrd="2" destOrd="0" presId="urn:microsoft.com/office/officeart/2005/8/layout/hProcess11"/>
    <dgm:cxn modelId="{83B480C3-9447-4643-9A7F-C80111CD8795}" type="presParOf" srcId="{C08F3B93-1C10-4771-946D-FED74660BDA4}" destId="{12DD9CF9-794A-4A48-B704-C012557B7EE7}" srcOrd="0" destOrd="0" presId="urn:microsoft.com/office/officeart/2005/8/layout/hProcess11"/>
    <dgm:cxn modelId="{F7882C1F-B426-45E0-8CF8-1E13EED80C68}" type="presParOf" srcId="{C08F3B93-1C10-4771-946D-FED74660BDA4}" destId="{8121B9E7-3263-4A5B-8C8C-F312BF387552}" srcOrd="1" destOrd="0" presId="urn:microsoft.com/office/officeart/2005/8/layout/hProcess11"/>
    <dgm:cxn modelId="{5F1A6197-8282-400C-99EB-690B75376411}" type="presParOf" srcId="{C08F3B93-1C10-4771-946D-FED74660BDA4}" destId="{A426A277-B787-4126-A161-55CA63D473BB}" srcOrd="2" destOrd="0" presId="urn:microsoft.com/office/officeart/2005/8/layout/hProcess11"/>
    <dgm:cxn modelId="{D5E7E370-C89B-4CC6-8F41-4AF6D848A80F}" type="presParOf" srcId="{321DFD36-05F2-45B8-BE9A-12C917E238ED}" destId="{0E60219C-AE9E-4278-B85A-DB961A67810F}" srcOrd="3" destOrd="0" presId="urn:microsoft.com/office/officeart/2005/8/layout/hProcess11"/>
    <dgm:cxn modelId="{6006B6CF-04DE-4A46-BEB0-395DACCDD066}" type="presParOf" srcId="{321DFD36-05F2-45B8-BE9A-12C917E238ED}" destId="{5D2B995F-D6C4-4BDF-9C95-8F8FC0B8CB34}" srcOrd="4" destOrd="0" presId="urn:microsoft.com/office/officeart/2005/8/layout/hProcess11"/>
    <dgm:cxn modelId="{13140AD0-20FA-4DAF-82A1-D5B29080C318}" type="presParOf" srcId="{5D2B995F-D6C4-4BDF-9C95-8F8FC0B8CB34}" destId="{29CFA4EF-C204-4AAD-B0A1-3A00748F8383}" srcOrd="0" destOrd="0" presId="urn:microsoft.com/office/officeart/2005/8/layout/hProcess11"/>
    <dgm:cxn modelId="{33AAD5F0-3D1D-4F52-AD45-A4E16D3B5E63}" type="presParOf" srcId="{5D2B995F-D6C4-4BDF-9C95-8F8FC0B8CB34}" destId="{47BBF77B-1ADE-4345-86A5-20B6FBADC012}" srcOrd="1" destOrd="0" presId="urn:microsoft.com/office/officeart/2005/8/layout/hProcess11"/>
    <dgm:cxn modelId="{6F767B5A-B021-4A8A-94FF-99976224F022}" type="presParOf" srcId="{5D2B995F-D6C4-4BDF-9C95-8F8FC0B8CB34}" destId="{F2BFB440-63C9-4CF5-A96D-F53C52CD057E}" srcOrd="2" destOrd="0" presId="urn:microsoft.com/office/officeart/2005/8/layout/hProcess11"/>
    <dgm:cxn modelId="{9CB4E9E4-8593-4D1A-A7AE-69977C062C8C}" type="presParOf" srcId="{321DFD36-05F2-45B8-BE9A-12C917E238ED}" destId="{CD6A816D-51C7-43C5-9546-4DBF3209C116}" srcOrd="5" destOrd="0" presId="urn:microsoft.com/office/officeart/2005/8/layout/hProcess11"/>
    <dgm:cxn modelId="{A00A4562-5E44-4C3D-BB5C-CEB91387B93A}" type="presParOf" srcId="{321DFD36-05F2-45B8-BE9A-12C917E238ED}" destId="{9A6587F0-4A56-4BBB-A7A1-25262B234D5D}" srcOrd="6" destOrd="0" presId="urn:microsoft.com/office/officeart/2005/8/layout/hProcess11"/>
    <dgm:cxn modelId="{78DB8537-EA2E-4926-9C3F-99A87E15B76B}" type="presParOf" srcId="{9A6587F0-4A56-4BBB-A7A1-25262B234D5D}" destId="{75866002-3549-416A-BB70-60251CD446A0}" srcOrd="0" destOrd="0" presId="urn:microsoft.com/office/officeart/2005/8/layout/hProcess11"/>
    <dgm:cxn modelId="{215B08C1-283F-4B7E-AB52-A6D12F8B429D}" type="presParOf" srcId="{9A6587F0-4A56-4BBB-A7A1-25262B234D5D}" destId="{BFE6190E-0FF1-4800-ABA6-6133261FFB3B}" srcOrd="1" destOrd="0" presId="urn:microsoft.com/office/officeart/2005/8/layout/hProcess11"/>
    <dgm:cxn modelId="{52F44E4E-48A0-49B1-92AE-C3715518114D}" type="presParOf" srcId="{9A6587F0-4A56-4BBB-A7A1-25262B234D5D}" destId="{65B89C3A-C8BA-47DB-A145-FF8C61DC1B5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67552-060C-42A3-B98D-DB8407ADE360}">
      <dsp:nvSpPr>
        <dsp:cNvPr id="0" name=""/>
        <dsp:cNvSpPr/>
      </dsp:nvSpPr>
      <dsp:spPr>
        <a:xfrm>
          <a:off x="0" y="734970"/>
          <a:ext cx="20633372" cy="9799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3AD7A-3F6B-4229-8A49-B3C46937C934}">
      <dsp:nvSpPr>
        <dsp:cNvPr id="0" name=""/>
        <dsp:cNvSpPr/>
      </dsp:nvSpPr>
      <dsp:spPr>
        <a:xfrm>
          <a:off x="9294" y="0"/>
          <a:ext cx="4470228" cy="979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baseline="0">
              <a:latin typeface="Poppins" panose="00000500000000000000" pitchFamily="2" charset="0"/>
              <a:cs typeface="Poppins" panose="00000500000000000000" pitchFamily="2" charset="0"/>
            </a:rPr>
            <a:t>Repo Sync </a:t>
          </a:r>
          <a:r>
            <a:rPr lang="en-US" sz="4400" kern="1200" baseline="0">
              <a:latin typeface="Poppins" panose="00000500000000000000" pitchFamily="2" charset="0"/>
              <a:cs typeface="Poppins" panose="00000500000000000000" pitchFamily="2" charset="0"/>
            </a:rPr>
            <a:t>[October]</a:t>
          </a:r>
          <a:endParaRPr lang="en-US" sz="44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9294" y="0"/>
        <a:ext cx="4470228" cy="979960"/>
      </dsp:txXfrm>
    </dsp:sp>
    <dsp:sp modelId="{40D23927-CE45-49AA-8EF3-541C0B634318}">
      <dsp:nvSpPr>
        <dsp:cNvPr id="0" name=""/>
        <dsp:cNvSpPr/>
      </dsp:nvSpPr>
      <dsp:spPr>
        <a:xfrm>
          <a:off x="2121913" y="1102455"/>
          <a:ext cx="244990" cy="2449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D9CF9-794A-4A48-B704-C012557B7EE7}">
      <dsp:nvSpPr>
        <dsp:cNvPr id="0" name=""/>
        <dsp:cNvSpPr/>
      </dsp:nvSpPr>
      <dsp:spPr>
        <a:xfrm>
          <a:off x="4703033" y="1469940"/>
          <a:ext cx="4470228" cy="979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4703033" y="1469940"/>
        <a:ext cx="4470228" cy="979960"/>
      </dsp:txXfrm>
    </dsp:sp>
    <dsp:sp modelId="{8121B9E7-3263-4A5B-8C8C-F312BF387552}">
      <dsp:nvSpPr>
        <dsp:cNvPr id="0" name=""/>
        <dsp:cNvSpPr/>
      </dsp:nvSpPr>
      <dsp:spPr>
        <a:xfrm>
          <a:off x="6815652" y="1102455"/>
          <a:ext cx="244990" cy="24499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FA4EF-C204-4AAD-B0A1-3A00748F8383}">
      <dsp:nvSpPr>
        <dsp:cNvPr id="0" name=""/>
        <dsp:cNvSpPr/>
      </dsp:nvSpPr>
      <dsp:spPr>
        <a:xfrm>
          <a:off x="9396773" y="0"/>
          <a:ext cx="4470228" cy="979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b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9396773" y="0"/>
        <a:ext cx="4470228" cy="979960"/>
      </dsp:txXfrm>
    </dsp:sp>
    <dsp:sp modelId="{47BBF77B-1ADE-4345-86A5-20B6FBADC012}">
      <dsp:nvSpPr>
        <dsp:cNvPr id="0" name=""/>
        <dsp:cNvSpPr/>
      </dsp:nvSpPr>
      <dsp:spPr>
        <a:xfrm>
          <a:off x="11509392" y="1102455"/>
          <a:ext cx="244990" cy="2449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66002-3549-416A-BB70-60251CD446A0}">
      <dsp:nvSpPr>
        <dsp:cNvPr id="0" name=""/>
        <dsp:cNvSpPr/>
      </dsp:nvSpPr>
      <dsp:spPr>
        <a:xfrm>
          <a:off x="14090512" y="1469940"/>
          <a:ext cx="4470228" cy="979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4090512" y="1469940"/>
        <a:ext cx="4470228" cy="979960"/>
      </dsp:txXfrm>
    </dsp:sp>
    <dsp:sp modelId="{BFE6190E-0FF1-4800-ABA6-6133261FFB3B}">
      <dsp:nvSpPr>
        <dsp:cNvPr id="0" name=""/>
        <dsp:cNvSpPr/>
      </dsp:nvSpPr>
      <dsp:spPr>
        <a:xfrm>
          <a:off x="16203131" y="1102455"/>
          <a:ext cx="244990" cy="2449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65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A7165-2B93-F692-0ACE-BB92D225E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F928F-3E47-FD7B-D78D-5126EC784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EE2370-7EC9-DFB7-766E-A7EECFE13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A89C4-39BD-39D5-2AD0-7C471CEAB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FFBD2-0A85-47C7-8147-A01A52B173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45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191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B274-8559-92CF-7D08-3A39B2F85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9B934-4665-27C2-9EB0-08C8DAB4C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19777-1B8F-C326-2055-9F20C38B6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404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8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7C071-A98F-EF2F-EFA9-80183E0D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7AECB4-DD32-0D96-A131-4F00C0D50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A3653-F60F-2827-5E1E-C5EB7BEC7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099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69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68EBA-A2D3-57FF-D664-BF49E305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B616EC-E6E9-DF16-5BD6-C20CD4A3F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616BF-EF78-1043-A947-44F9C69F9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7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19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00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77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9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086D4-582E-4EAF-A408-0F31D932D9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0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EF3AB-0156-717D-A643-666D7B98C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EF494-2DD2-61E6-D1FA-3BF26ADF9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9BC01D-133D-3415-511D-92590DE8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BD50D-BF50-17FA-7C9C-930971A0BC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086D4-582E-4EAF-A408-0F31D932D9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E8188-E4C7-D018-715E-4B4DA673B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91540-B68F-1ECC-DE4D-478D3663E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DCD01-19DF-4CB8-2828-C45472FBF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976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416E6-DC20-40E8-50C5-C14899EAB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02004D-3B20-2C8F-2D15-75D93063E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99D508-DE5E-648C-DB6A-03B3A38FC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61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18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78DBF-CE29-BD5F-B13D-D33242FD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A64FE0-D896-5694-E5AE-83CA0725F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25553-20F8-287C-35AB-41E071AB0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45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B65A-1F6E-EB60-3A9B-7B5B076D0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A8A47D-90C1-4863-11D6-97C948BB9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686222-8764-EC3C-17C4-902753957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B310A-03B3-BBE6-9358-3ADF7C7E2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9FFBD2-0A85-47C7-8147-A01A52B173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9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bject with white light beams">
            <a:extLst>
              <a:ext uri="{FF2B5EF4-FFF2-40B4-BE49-F238E27FC236}">
                <a16:creationId xmlns:a16="http://schemas.microsoft.com/office/drawing/2014/main" id="{4345B651-546F-9E88-109A-AE1FAACBD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0959" y="3401259"/>
            <a:ext cx="24387175" cy="10097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0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A05E-53EC-A0BA-D142-72535A74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F5497-3343-FE12-4838-F63263D47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82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0E06E-C20A-4AB5-AC65-301CC5E4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630BF-B19D-493D-A7F7-4A2C9657CA0D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5AF4-420E-0CD3-1B9F-E70698F4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AC27A-3480-77D0-C6B7-D21EAC98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58504-8121-470B-9F6C-11A5E02AD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1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0811" y="1065531"/>
            <a:ext cx="21033938" cy="1258570"/>
          </a:xfrm>
          <a:prstGeom prst="rect">
            <a:avLst/>
          </a:prstGeom>
        </p:spPr>
        <p:txBody>
          <a:bodyPr/>
          <a:lstStyle>
            <a:lvl1pPr>
              <a:defRPr lang="en-US" sz="6400" b="1" kern="1200">
                <a:solidFill>
                  <a:srgbClr val="404040"/>
                </a:solidFill>
                <a:latin typeface="Segoe UI Variable Display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10813" y="3193869"/>
            <a:ext cx="21033938" cy="23144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000" baseline="0">
                <a:solidFill>
                  <a:srgbClr val="404040"/>
                </a:solidFill>
                <a:latin typeface="Segoe UI Variable Text" pitchFamily="2" charset="0"/>
              </a:defRPr>
            </a:lvl1pPr>
            <a:lvl2pPr marL="896386" indent="-448194">
              <a:buFont typeface="Wingdings" panose="05000000000000000000" pitchFamily="2" charset="2"/>
              <a:buChar char="§"/>
              <a:defRPr sz="2400">
                <a:solidFill>
                  <a:srgbClr val="404040"/>
                </a:solidFill>
                <a:latin typeface="Segoe UI Variable Text" pitchFamily="2" charset="0"/>
              </a:defRPr>
            </a:lvl2pPr>
            <a:lvl3pPr marL="1344580" indent="-448194">
              <a:buFont typeface="Wingdings" panose="05000000000000000000" pitchFamily="2" charset="2"/>
              <a:buChar char="§"/>
              <a:defRPr sz="2200">
                <a:solidFill>
                  <a:srgbClr val="404040"/>
                </a:solidFill>
                <a:latin typeface="Segoe UI Variable Text" pitchFamily="2" charset="0"/>
              </a:defRPr>
            </a:lvl3pPr>
            <a:lvl4pPr marL="1792772" indent="-448194">
              <a:buFont typeface="Wingdings" panose="05000000000000000000" pitchFamily="2" charset="2"/>
              <a:buChar char="§"/>
              <a:defRPr sz="2100">
                <a:solidFill>
                  <a:srgbClr val="404040"/>
                </a:solidFill>
                <a:latin typeface="Segoe UI Variable Text" pitchFamily="2" charset="0"/>
              </a:defRPr>
            </a:lvl4pPr>
            <a:lvl5pPr marL="2240966" indent="-448194">
              <a:buFont typeface="Wingdings" panose="05000000000000000000" pitchFamily="2" charset="2"/>
              <a:buChar char="§"/>
              <a:defRPr sz="2000">
                <a:solidFill>
                  <a:srgbClr val="404040"/>
                </a:solidFill>
                <a:latin typeface="Segoe UI Variable Text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76388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1</a:t>
            </a:r>
            <a:endParaRPr lang="en-US" sz="600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2</a:t>
            </a:r>
            <a:endParaRPr lang="en-US" sz="600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7205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2</a:t>
            </a:r>
            <a:endParaRPr lang="en-US" sz="600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3</a:t>
            </a:r>
            <a:endParaRPr lang="en-US" sz="6000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8B9501E-BFB4-4850-135A-0073E67F14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8645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1</a:t>
            </a:r>
            <a:endParaRPr lang="en-US" sz="6000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AE1322E1-3301-2053-1791-851837B34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315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7E7E7E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FFD9-3411-3D2C-CC57-DDEB3BE7165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3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553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Product name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2" name="Media Placeholder 11">
            <a:extLst>
              <a:ext uri="{FF2B5EF4-FFF2-40B4-BE49-F238E27FC236}">
                <a16:creationId xmlns:a16="http://schemas.microsoft.com/office/drawing/2014/main" id="{2C9BDD7E-69FE-F198-F5B1-A2A72F3F39D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A3BA8ED5-DF4E-5505-CDB5-375402073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/>
          </a:p>
        </p:txBody>
      </p:sp>
      <p:pic>
        <p:nvPicPr>
          <p:cNvPr id="4" name="Picture 3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3B26540F-DF80-70A6-8D1C-3E25E5B3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51" r:id="rId2"/>
    <p:sldLayoutId id="2147483655" r:id="rId3"/>
    <p:sldLayoutId id="2147483675" r:id="rId4"/>
    <p:sldLayoutId id="2147483664" r:id="rId5"/>
    <p:sldLayoutId id="2147483667" r:id="rId6"/>
    <p:sldLayoutId id="2147483668" r:id="rId7"/>
    <p:sldLayoutId id="2147483656" r:id="rId8"/>
    <p:sldLayoutId id="2147483672" r:id="rId9"/>
    <p:sldLayoutId id="2147483707" r:id="rId10"/>
    <p:sldLayoutId id="2147483708" r:id="rId11"/>
    <p:sldLayoutId id="2147483709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35318-0AC2-C12C-A5D7-8D20CC1EF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057" y="3059981"/>
            <a:ext cx="21030071" cy="1828800"/>
          </a:xfrm>
        </p:spPr>
        <p:txBody>
          <a:bodyPr/>
          <a:lstStyle/>
          <a:p>
            <a:r>
              <a:rPr lang="en-US"/>
              <a:t>Modern Windows Development with 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4FBD1-1DC1-983C-9998-FE329FA0D7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058" y="7550150"/>
            <a:ext cx="11658600" cy="1828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8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2FC0E-C79D-5017-4724-0AFFC8B1C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1FCA-6360-30DF-ECAF-3D6589EB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227" y="1065531"/>
            <a:ext cx="21031200" cy="1258570"/>
          </a:xfrm>
        </p:spPr>
        <p:txBody>
          <a:bodyPr/>
          <a:lstStyle/>
          <a:p>
            <a:r>
              <a:rPr lang="en-US"/>
              <a:t>Open Sourcing WinUI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BAB13B1-BB03-7657-44C4-4045B5768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83619"/>
              </p:ext>
            </p:extLst>
          </p:nvPr>
        </p:nvGraphicFramePr>
        <p:xfrm>
          <a:off x="1511141" y="5633049"/>
          <a:ext cx="20633372" cy="244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9FD8CA-DA72-3C5B-1D91-51D761CFF979}"/>
              </a:ext>
            </a:extLst>
          </p:cNvPr>
          <p:cNvSpPr txBox="1"/>
          <p:nvPr/>
        </p:nvSpPr>
        <p:spPr>
          <a:xfrm>
            <a:off x="3370634" y="6504057"/>
            <a:ext cx="851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000" baseline="0">
                <a:latin typeface="Poppins" panose="00000500000000000000" pitchFamily="2" charset="0"/>
                <a:cs typeface="Poppins" panose="00000500000000000000" pitchFamily="2" charset="0"/>
              </a:rPr>
              <a:t>✅</a:t>
            </a:r>
            <a:endParaRPr 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D8F20-7BD6-FF50-1698-70DF18667AEB}"/>
              </a:ext>
            </a:extLst>
          </p:cNvPr>
          <p:cNvSpPr txBox="1"/>
          <p:nvPr/>
        </p:nvSpPr>
        <p:spPr>
          <a:xfrm>
            <a:off x="7951258" y="6513569"/>
            <a:ext cx="10092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000" baseline="0">
                <a:latin typeface="Poppins" panose="00000500000000000000" pitchFamily="2" charset="0"/>
                <a:cs typeface="Poppins" panose="00000500000000000000" pitchFamily="2" charset="0"/>
              </a:rPr>
              <a:t>⌛</a:t>
            </a:r>
            <a:endParaRPr 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5D785-C726-CD70-7BA2-C66BE0B39409}"/>
              </a:ext>
            </a:extLst>
          </p:cNvPr>
          <p:cNvSpPr txBox="1"/>
          <p:nvPr/>
        </p:nvSpPr>
        <p:spPr>
          <a:xfrm>
            <a:off x="12689957" y="6482792"/>
            <a:ext cx="10092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000" baseline="0">
                <a:latin typeface="Poppins" panose="00000500000000000000" pitchFamily="2" charset="0"/>
                <a:cs typeface="Poppins" panose="00000500000000000000" pitchFamily="2" charset="0"/>
              </a:rPr>
              <a:t>📝</a:t>
            </a:r>
            <a:endParaRPr lang="en-US"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5CFFB-6DA1-FE0A-BED5-19055B0648B5}"/>
              </a:ext>
            </a:extLst>
          </p:cNvPr>
          <p:cNvSpPr txBox="1"/>
          <p:nvPr/>
        </p:nvSpPr>
        <p:spPr>
          <a:xfrm>
            <a:off x="17296176" y="6504057"/>
            <a:ext cx="10092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000" baseline="0">
                <a:latin typeface="Poppins" panose="00000500000000000000" pitchFamily="2" charset="0"/>
                <a:cs typeface="Poppins" panose="00000500000000000000" pitchFamily="2" charset="0"/>
              </a:rPr>
              <a:t>📝</a:t>
            </a:r>
            <a:endParaRPr 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865A1-430B-C79A-B60C-C37B46669826}"/>
              </a:ext>
            </a:extLst>
          </p:cNvPr>
          <p:cNvSpPr txBox="1"/>
          <p:nvPr/>
        </p:nvSpPr>
        <p:spPr>
          <a:xfrm>
            <a:off x="10024082" y="4909774"/>
            <a:ext cx="634099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4400" b="1" baseline="0">
                <a:latin typeface="Poppins" panose="00000500000000000000" pitchFamily="2" charset="0"/>
                <a:cs typeface="Poppins" panose="00000500000000000000" pitchFamily="2" charset="0"/>
              </a:rPr>
              <a:t>Test and </a:t>
            </a:r>
            <a:r>
              <a:rPr lang="en-US" sz="4400" b="1"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  <a:r>
              <a:rPr lang="en-US" sz="4400" b="1" baseline="0">
                <a:latin typeface="Poppins" panose="00000500000000000000" pitchFamily="2" charset="0"/>
                <a:cs typeface="Poppins" panose="00000500000000000000" pitchFamily="2" charset="0"/>
              </a:rPr>
              <a:t>ontribute </a:t>
            </a:r>
          </a:p>
          <a:p>
            <a:pPr lvl="0" algn="ctr"/>
            <a:r>
              <a:rPr lang="en-US" sz="4400" baseline="0">
                <a:latin typeface="Poppins" panose="00000500000000000000" pitchFamily="2" charset="0"/>
                <a:cs typeface="Poppins" panose="00000500000000000000" pitchFamily="2" charset="0"/>
              </a:rPr>
              <a:t>[February]</a:t>
            </a:r>
            <a:endParaRPr lang="en-US" sz="4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B98DB-8A30-E845-17B8-BD5453776897}"/>
              </a:ext>
            </a:extLst>
          </p:cNvPr>
          <p:cNvSpPr txBox="1"/>
          <p:nvPr/>
        </p:nvSpPr>
        <p:spPr>
          <a:xfrm>
            <a:off x="13510715" y="7507408"/>
            <a:ext cx="858016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[future]</a:t>
            </a:r>
            <a:br>
              <a:rPr lang="en-US" sz="4400" b="1" baseline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4400" b="1" baseline="0">
                <a:latin typeface="Poppins" panose="00000500000000000000" pitchFamily="2" charset="0"/>
                <a:cs typeface="Poppins" panose="00000500000000000000" pitchFamily="2" charset="0"/>
              </a:rPr>
              <a:t>Central to 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CDC8B4-494D-695F-7BA8-131AF6A55544}"/>
              </a:ext>
            </a:extLst>
          </p:cNvPr>
          <p:cNvSpPr txBox="1"/>
          <p:nvPr/>
        </p:nvSpPr>
        <p:spPr>
          <a:xfrm>
            <a:off x="5714008" y="7507408"/>
            <a:ext cx="548374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[November] </a:t>
            </a:r>
            <a:r>
              <a:rPr lang="en-US" sz="4400" b="1" baseline="0">
                <a:latin typeface="Poppins" panose="00000500000000000000" pitchFamily="2" charset="0"/>
                <a:cs typeface="Poppins" panose="00000500000000000000" pitchFamily="2" charset="0"/>
              </a:rPr>
              <a:t>Locally Buildable</a:t>
            </a:r>
            <a:endParaRPr lang="en-US" sz="4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894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CCA2-7872-DBF5-249C-505F6616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Calls on YouTube -&gt; Windows Developer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3EC6C7-74E9-1986-7A93-857ED6EFC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40" y="2640400"/>
            <a:ext cx="16407276" cy="10162466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A1F844-5ED7-7B5E-CCC0-FC49AA69B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780" y="3200395"/>
            <a:ext cx="12192000" cy="68580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58800" dist="101600" dir="8100000" sx="104000" sy="104000" algn="tr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38290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7F4C8-2BD3-774C-C305-1DB62CF5B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83BCD-5DAE-B99C-83AF-55E11ED451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90850" y="6096225"/>
            <a:ext cx="17926050" cy="1289311"/>
          </a:xfrm>
        </p:spPr>
        <p:txBody>
          <a:bodyPr/>
          <a:lstStyle/>
          <a:p>
            <a:r>
              <a:rPr lang="it-IT" b="1">
                <a:solidFill>
                  <a:schemeClr val="accent5">
                    <a:lumMod val="50000"/>
                  </a:schemeClr>
                </a:solidFill>
              </a:rPr>
              <a:t>AI for everyone </a:t>
            </a:r>
            <a:br>
              <a:rPr lang="it-IT" b="1">
                <a:solidFill>
                  <a:schemeClr val="accent5">
                    <a:lumMod val="50000"/>
                  </a:schemeClr>
                </a:solidFill>
              </a:rPr>
            </a:br>
            <a:r>
              <a:rPr lang="it-IT" b="1">
                <a:solidFill>
                  <a:schemeClr val="accent5">
                    <a:lumMod val="50000"/>
                  </a:schemeClr>
                </a:solidFill>
              </a:rPr>
              <a:t>w/ AI Dev Gallery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7B327-8111-9C5A-F59E-3956CF6A3F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951746" cy="1289312"/>
          </a:xfrm>
        </p:spPr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6587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FA615-BA87-56DB-991A-53778FB236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AI Dev Gallery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AA2C45-481E-C17D-B744-375FBC5BC3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aka.ms/aidevgallery</a:t>
            </a:r>
          </a:p>
        </p:txBody>
      </p:sp>
      <p:pic>
        <p:nvPicPr>
          <p:cNvPr id="24" name="Media Placeholder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E0277B-7B31-A90F-DB6C-D255A502DE3F}"/>
              </a:ext>
            </a:extLst>
          </p:cNvPr>
          <p:cNvPicPr>
            <a:picLocks noGrp="1" noChangeAspect="1"/>
          </p:cNvPicPr>
          <p:nvPr>
            <p:ph type="media" sz="quarter" idx="40"/>
          </p:nvPr>
        </p:nvPicPr>
        <p:blipFill>
          <a:blip r:embed="rId3"/>
          <a:stretch>
            <a:fillRect/>
          </a:stretch>
        </p:blipFill>
        <p:spPr>
          <a:xfrm>
            <a:off x="8281194" y="1901031"/>
            <a:ext cx="14392275" cy="98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0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ABF77-E7A3-4C9C-DE1F-C0080DE03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FBC15B-86A3-DE2C-8F20-F2CF1002F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55494" y="6096225"/>
            <a:ext cx="18061405" cy="1289311"/>
          </a:xfrm>
        </p:spPr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Microsoft Foundry Local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9D774-7AC9-F904-B607-70C4788A25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951746" cy="1289312"/>
          </a:xfrm>
        </p:spPr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6212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562BC23-A2F5-D0FD-A060-9071418D3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4" y="1066800"/>
            <a:ext cx="10561157" cy="863600"/>
          </a:xfrm>
        </p:spPr>
        <p:txBody>
          <a:bodyPr/>
          <a:lstStyle/>
          <a:p>
            <a:r>
              <a:rPr lang="en-US"/>
              <a:t>Local AI Made Easy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E1D364F-53D4-0A9C-3F2D-55EB095417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565" y="1930400"/>
            <a:ext cx="10804692" cy="939800"/>
          </a:xfrm>
        </p:spPr>
        <p:txBody>
          <a:bodyPr/>
          <a:lstStyle/>
          <a:p>
            <a:r>
              <a:rPr lang="en-US"/>
              <a:t>Microsoft Foundry Local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2A84656-420B-326A-CCEC-24F538352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Try it yourself!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5E62C97-B8EE-2327-8251-2580804A1F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E15C433-5909-67EE-6F98-0D74916C7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Install with </a:t>
            </a:r>
            <a:r>
              <a:rPr lang="en-US" err="1"/>
              <a:t>WinGet</a:t>
            </a:r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2F0FAB8-7ADB-43A6-8B58-B4F2D23FE1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350012-55A8-E82C-84CB-CDDD55874B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1686" y="8650515"/>
            <a:ext cx="10190036" cy="21190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spc="-120">
                <a:latin typeface="Poppins" panose="00000500000000000000" pitchFamily="2" charset="0"/>
                <a:cs typeface="Poppins" panose="00000500000000000000" pitchFamily="2" charset="0"/>
              </a:rPr>
              <a:t>https://github.com/</a:t>
            </a:r>
            <a:br>
              <a:rPr lang="en-US" sz="4000" spc="-12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4000" spc="-120" err="1">
                <a:latin typeface="Poppins" panose="00000500000000000000" pitchFamily="2" charset="0"/>
                <a:cs typeface="Poppins" panose="00000500000000000000" pitchFamily="2" charset="0"/>
              </a:rPr>
              <a:t>andrewleader</a:t>
            </a:r>
            <a:r>
              <a:rPr lang="en-US" sz="4000" spc="-120">
                <a:latin typeface="Poppins" panose="00000500000000000000" pitchFamily="2" charset="0"/>
                <a:cs typeface="Poppins" panose="00000500000000000000" pitchFamily="2" charset="0"/>
              </a:rPr>
              <a:t>/FoundryLocalLabDemo/</a:t>
            </a:r>
            <a:endParaRPr lang="en-US" sz="40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1C63761-DA27-5133-8EAE-E61DCC5832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685452" y="9985829"/>
            <a:ext cx="10392261" cy="783772"/>
          </a:xfrm>
        </p:spPr>
        <p:txBody>
          <a:bodyPr/>
          <a:lstStyle/>
          <a:p>
            <a:r>
              <a:rPr lang="en-US" sz="4000" err="1">
                <a:latin typeface="Consolas" panose="020B0609020204030204" pitchFamily="49" charset="0"/>
              </a:rPr>
              <a:t>winget</a:t>
            </a:r>
            <a:r>
              <a:rPr lang="en-US" sz="4000">
                <a:latin typeface="Consolas" panose="020B0609020204030204" pitchFamily="49" charset="0"/>
              </a:rPr>
              <a:t> install </a:t>
            </a:r>
            <a:r>
              <a:rPr lang="en-US" sz="4000" err="1">
                <a:latin typeface="Consolas" panose="020B0609020204030204" pitchFamily="49" charset="0"/>
              </a:rPr>
              <a:t>Microsoft.FoundryLocal</a:t>
            </a:r>
            <a:endParaRPr lang="en-US" sz="4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11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AF354-3AD2-2AE4-79C8-63BC037AE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57EB18-9DA1-6CE3-E58D-E1BF5AB452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55494" y="6096225"/>
            <a:ext cx="18061405" cy="1289311"/>
          </a:xfrm>
        </p:spPr>
        <p:txBody>
          <a:bodyPr/>
          <a:lstStyle/>
          <a:p>
            <a:r>
              <a:rPr lang="en-US" b="1" err="1">
                <a:solidFill>
                  <a:schemeClr val="accent5">
                    <a:lumMod val="50000"/>
                  </a:schemeClr>
                </a:solidFill>
              </a:rPr>
              <a:t>WinAppSdk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098B3-2439-9E16-5BEE-2BF5C9208C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951746" cy="1289312"/>
          </a:xfrm>
        </p:spPr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45265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196D8-C958-CA00-A6A2-EA2C4B4D6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091FA-A915-E09F-B237-16B6C49648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>
                <a:solidFill>
                  <a:schemeClr val="bg2">
                    <a:lumMod val="75000"/>
                  </a:schemeClr>
                </a:solidFill>
              </a:rPr>
              <a:t>WinAppSdk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70B00-08D0-00E9-75D6-06594AAA72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3508" y="1659835"/>
            <a:ext cx="14118391" cy="635000"/>
          </a:xfrm>
        </p:spPr>
        <p:txBody>
          <a:bodyPr/>
          <a:lstStyle/>
          <a:p>
            <a:r>
              <a:rPr lang="en-US"/>
              <a:t>Semantic versioning release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60F42-7B14-D3EF-FD52-FE13B7A2C2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0844" y="7131565"/>
            <a:ext cx="7463118" cy="635000"/>
          </a:xfrm>
        </p:spPr>
        <p:txBody>
          <a:bodyPr/>
          <a:lstStyle/>
          <a:p>
            <a:r>
              <a:rPr lang="en-US" sz="4800" b="1"/>
              <a:t>2</a:t>
            </a:r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.0.0</a:t>
            </a:r>
            <a:r>
              <a:rPr lang="en-US" sz="4800"/>
              <a:t>, </a:t>
            </a:r>
            <a:r>
              <a:rPr lang="en-US" sz="4800" b="1"/>
              <a:t>3</a:t>
            </a:r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.0.0</a:t>
            </a:r>
            <a:r>
              <a:rPr lang="en-US" sz="4800"/>
              <a:t>, </a:t>
            </a:r>
            <a:r>
              <a:rPr lang="en-US" sz="4800" b="1"/>
              <a:t>4</a:t>
            </a:r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.0.0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CB914-265A-28C7-D1C1-2C63653B54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53962" y="7131565"/>
            <a:ext cx="7010400" cy="635000"/>
          </a:xfrm>
        </p:spPr>
        <p:txBody>
          <a:bodyPr/>
          <a:lstStyle/>
          <a:p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sz="4800" b="1"/>
              <a:t>1</a:t>
            </a:r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.0</a:t>
            </a:r>
            <a:r>
              <a:rPr lang="en-US" sz="4800"/>
              <a:t>, </a:t>
            </a:r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sz="4800" b="1"/>
              <a:t>2</a:t>
            </a:r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.0</a:t>
            </a:r>
            <a:r>
              <a:rPr lang="en-US" sz="4800"/>
              <a:t>, </a:t>
            </a:r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2.</a:t>
            </a:r>
            <a:r>
              <a:rPr lang="en-US" sz="4800" b="1"/>
              <a:t>3</a:t>
            </a:r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.0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BFF394-D161-1393-D1C6-C8E07F63D4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765226" y="7131565"/>
            <a:ext cx="7010400" cy="635000"/>
          </a:xfrm>
        </p:spPr>
        <p:txBody>
          <a:bodyPr/>
          <a:lstStyle/>
          <a:p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2.1.</a:t>
            </a:r>
            <a:r>
              <a:rPr lang="en-US" sz="4800" b="1"/>
              <a:t>1</a:t>
            </a:r>
            <a:r>
              <a:rPr lang="en-US" sz="4800"/>
              <a:t>, </a:t>
            </a:r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2.2.</a:t>
            </a:r>
            <a:r>
              <a:rPr lang="en-US" sz="4800" b="1"/>
              <a:t>2</a:t>
            </a:r>
            <a:r>
              <a:rPr lang="en-US" sz="4800"/>
              <a:t>, </a:t>
            </a:r>
            <a:r>
              <a:rPr lang="en-US" sz="4800">
                <a:solidFill>
                  <a:schemeClr val="bg2">
                    <a:lumMod val="75000"/>
                  </a:schemeClr>
                </a:solidFill>
              </a:rPr>
              <a:t>2.3.</a:t>
            </a:r>
            <a:r>
              <a:rPr lang="en-US" sz="4800" b="1"/>
              <a:t>9</a:t>
            </a:r>
            <a:endParaRPr lang="en-US" sz="4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FB284E-50BD-5993-B037-50E02176DB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90844" y="6308436"/>
            <a:ext cx="7010400" cy="635000"/>
          </a:xfrm>
        </p:spPr>
        <p:txBody>
          <a:bodyPr/>
          <a:lstStyle/>
          <a:p>
            <a:r>
              <a:rPr lang="en-US" sz="8000">
                <a:solidFill>
                  <a:schemeClr val="accent4">
                    <a:lumMod val="50000"/>
                  </a:schemeClr>
                </a:solidFill>
              </a:rPr>
              <a:t>Major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2BD3F7-7C13-09E4-FD82-4677047B4A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53962" y="6308436"/>
            <a:ext cx="7010400" cy="635000"/>
          </a:xfrm>
        </p:spPr>
        <p:txBody>
          <a:bodyPr/>
          <a:lstStyle/>
          <a:p>
            <a:r>
              <a:rPr lang="en-US" sz="8000">
                <a:solidFill>
                  <a:schemeClr val="accent4">
                    <a:lumMod val="50000"/>
                  </a:schemeClr>
                </a:solidFill>
              </a:rPr>
              <a:t>Minor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9C1B38-3394-BDDA-B61F-A7575FF777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5226" y="6308436"/>
            <a:ext cx="7010400" cy="635000"/>
          </a:xfrm>
        </p:spPr>
        <p:txBody>
          <a:bodyPr/>
          <a:lstStyle/>
          <a:p>
            <a:r>
              <a:rPr lang="en-US" sz="8000">
                <a:solidFill>
                  <a:schemeClr val="accent4">
                    <a:lumMod val="50000"/>
                  </a:schemeClr>
                </a:solidFill>
              </a:rPr>
              <a:t>Patch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F17253-B9FA-D107-E6ED-BFA9CBC0EC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90844" y="7947045"/>
            <a:ext cx="6488206" cy="1155392"/>
          </a:xfrm>
        </p:spPr>
        <p:txBody>
          <a:bodyPr/>
          <a:lstStyle/>
          <a:p>
            <a:r>
              <a:rPr lang="en-US" sz="3200">
                <a:latin typeface="Aptos" panose="020B0004020202020204" pitchFamily="34" charset="0"/>
              </a:rPr>
              <a:t>Yearly or with breaking change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50FF82-B118-6FFE-7C1A-0C58A46773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53962" y="7947045"/>
            <a:ext cx="6488206" cy="1155392"/>
          </a:xfrm>
        </p:spPr>
        <p:txBody>
          <a:bodyPr/>
          <a:lstStyle/>
          <a:p>
            <a:r>
              <a:rPr lang="en-US" sz="3200">
                <a:latin typeface="Aptos" panose="020B0004020202020204" pitchFamily="34" charset="0"/>
              </a:rPr>
              <a:t>Monthly with only additive updates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AE9F641-D97E-46D5-1B6D-D6257F84CF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3661" y="7947045"/>
            <a:ext cx="6488206" cy="1155392"/>
          </a:xfrm>
        </p:spPr>
        <p:txBody>
          <a:bodyPr/>
          <a:lstStyle/>
          <a:p>
            <a:r>
              <a:rPr lang="en-US" sz="3200">
                <a:latin typeface="Aptos" panose="020B0004020202020204" pitchFamily="34" charset="0"/>
              </a:rPr>
              <a:t>Bug / performance fixes</a:t>
            </a:r>
          </a:p>
        </p:txBody>
      </p:sp>
    </p:spTree>
    <p:extLst>
      <p:ext uri="{BB962C8B-B14F-4D97-AF65-F5344CB8AC3E}">
        <p14:creationId xmlns:p14="http://schemas.microsoft.com/office/powerpoint/2010/main" val="4224048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9688E-453E-B5BC-9895-780639BE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606B7E39-DFA5-244B-5484-75A827E0B695}"/>
              </a:ext>
            </a:extLst>
          </p:cNvPr>
          <p:cNvSpPr/>
          <p:nvPr/>
        </p:nvSpPr>
        <p:spPr>
          <a:xfrm>
            <a:off x="1138657" y="8287657"/>
            <a:ext cx="7191802" cy="2837543"/>
          </a:xfrm>
          <a:prstGeom prst="roundRect">
            <a:avLst>
              <a:gd name="adj" fmla="val 5374"/>
            </a:avLst>
          </a:prstGeom>
          <a:solidFill>
            <a:srgbClr val="C1BC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1" name="Rounded Rectangle 26">
            <a:extLst>
              <a:ext uri="{FF2B5EF4-FFF2-40B4-BE49-F238E27FC236}">
                <a16:creationId xmlns:a16="http://schemas.microsoft.com/office/drawing/2014/main" id="{0219FDA2-32C3-2A51-44F6-6EA2C6410D52}"/>
              </a:ext>
            </a:extLst>
          </p:cNvPr>
          <p:cNvSpPr/>
          <p:nvPr/>
        </p:nvSpPr>
        <p:spPr>
          <a:xfrm>
            <a:off x="8596732" y="8287657"/>
            <a:ext cx="7191802" cy="2837543"/>
          </a:xfrm>
          <a:prstGeom prst="roundRect">
            <a:avLst>
              <a:gd name="adj" fmla="val 5374"/>
            </a:avLst>
          </a:prstGeom>
          <a:solidFill>
            <a:srgbClr val="C1BC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Rounded Rectangle 26">
            <a:extLst>
              <a:ext uri="{FF2B5EF4-FFF2-40B4-BE49-F238E27FC236}">
                <a16:creationId xmlns:a16="http://schemas.microsoft.com/office/drawing/2014/main" id="{AE0A7CCF-08A9-932E-D875-B24A25AA9945}"/>
              </a:ext>
            </a:extLst>
          </p:cNvPr>
          <p:cNvSpPr/>
          <p:nvPr/>
        </p:nvSpPr>
        <p:spPr>
          <a:xfrm>
            <a:off x="16052898" y="8287657"/>
            <a:ext cx="7191802" cy="2837543"/>
          </a:xfrm>
          <a:prstGeom prst="roundRect">
            <a:avLst>
              <a:gd name="adj" fmla="val 5374"/>
            </a:avLst>
          </a:prstGeom>
          <a:solidFill>
            <a:srgbClr val="C1BC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B594EE-71F8-CE6E-2207-547F24E1255A}"/>
              </a:ext>
            </a:extLst>
          </p:cNvPr>
          <p:cNvSpPr/>
          <p:nvPr/>
        </p:nvSpPr>
        <p:spPr>
          <a:xfrm>
            <a:off x="1140566" y="5892802"/>
            <a:ext cx="7191802" cy="4024868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itchFamily="2" charset="77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FB2A32-D550-D29D-2E0F-B8A92B4AC877}"/>
              </a:ext>
            </a:extLst>
          </p:cNvPr>
          <p:cNvSpPr/>
          <p:nvPr/>
        </p:nvSpPr>
        <p:spPr>
          <a:xfrm>
            <a:off x="8598641" y="5892802"/>
            <a:ext cx="7191802" cy="4024868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FB387CE-20EF-9024-4FED-57B0ACFAB06D}"/>
              </a:ext>
            </a:extLst>
          </p:cNvPr>
          <p:cNvSpPr/>
          <p:nvPr/>
        </p:nvSpPr>
        <p:spPr>
          <a:xfrm>
            <a:off x="16056716" y="5892802"/>
            <a:ext cx="7191802" cy="4024868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itchFamily="2" charset="7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75D80D-B985-B89A-26C4-15845B4AF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App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D8798-72A7-8575-3D84-D27C6C733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62126" y="7067667"/>
            <a:ext cx="6140138" cy="939800"/>
          </a:xfrm>
        </p:spPr>
        <p:txBody>
          <a:bodyPr/>
          <a:lstStyle/>
          <a:p>
            <a:r>
              <a:rPr lang="en-US" spc="-96"/>
              <a:t>UI +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4820E-FBFD-630E-93D7-BA5929B850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62126" y="10216619"/>
            <a:ext cx="4408488" cy="552981"/>
          </a:xfrm>
        </p:spPr>
        <p:txBody>
          <a:bodyPr anchor="b"/>
          <a:lstStyle/>
          <a:p>
            <a:r>
              <a:rPr lang="en-US"/>
              <a:t>WinUI3 + AI Foundry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25531-5427-611F-86D3-23E558CFD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App 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AD57CE-7929-C292-C081-84366C28B0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425607" y="7067667"/>
            <a:ext cx="6140138" cy="939800"/>
          </a:xfrm>
        </p:spPr>
        <p:txBody>
          <a:bodyPr/>
          <a:lstStyle/>
          <a:p>
            <a:r>
              <a:rPr lang="en-US" spc="-96"/>
              <a:t>Low level ML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B5D3A-604C-110B-633C-BB37BD85A1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App 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AE481B-2954-CDDC-490B-984EE3B4AC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98645" y="7067667"/>
            <a:ext cx="6140138" cy="939800"/>
          </a:xfrm>
        </p:spPr>
        <p:txBody>
          <a:bodyPr/>
          <a:lstStyle/>
          <a:p>
            <a:r>
              <a:rPr lang="en-US" spc="-96"/>
              <a:t>Everything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AC0DD8-ABE4-7208-9059-325194433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4" y="1500658"/>
            <a:ext cx="14916151" cy="939800"/>
          </a:xfrm>
        </p:spPr>
        <p:txBody>
          <a:bodyPr/>
          <a:lstStyle/>
          <a:p>
            <a:r>
              <a:rPr lang="en-US"/>
              <a:t>Pick and choose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CD5BB0-FD17-7893-B10F-D5143A4399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564" y="2476500"/>
            <a:ext cx="23246611" cy="939800"/>
          </a:xfrm>
        </p:spPr>
        <p:txBody>
          <a:bodyPr/>
          <a:lstStyle/>
          <a:p>
            <a:r>
              <a:rPr lang="en-US" sz="6000">
                <a:solidFill>
                  <a:schemeClr val="bg2">
                    <a:lumMod val="75000"/>
                  </a:schemeClr>
                </a:solidFill>
              </a:rPr>
              <a:t>NuGet Metapackage (A-la-carte)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24455C4-1CF7-ADDE-0C75-700751DE15BA}"/>
              </a:ext>
            </a:extLst>
          </p:cNvPr>
          <p:cNvSpPr txBox="1">
            <a:spLocks/>
          </p:cNvSpPr>
          <p:nvPr/>
        </p:nvSpPr>
        <p:spPr>
          <a:xfrm>
            <a:off x="1646926" y="10216619"/>
            <a:ext cx="52763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ct val="20000"/>
              </a:spcBef>
              <a:buFont typeface="Arial" pitchFamily="34" charset="0"/>
              <a:buNone/>
              <a:defRPr lang="en-US" sz="2400" kern="0" spc="-48" dirty="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" pitchFamily="2" charset="77"/>
                <a:cs typeface="Poppins" pitchFamily="2" charset="77"/>
              </a:rPr>
              <a:t>Windows App SDK full package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E660CCF-3222-B419-6C06-720F4282FD75}"/>
              </a:ext>
            </a:extLst>
          </p:cNvPr>
          <p:cNvSpPr txBox="1">
            <a:spLocks/>
          </p:cNvSpPr>
          <p:nvPr/>
        </p:nvSpPr>
        <p:spPr>
          <a:xfrm>
            <a:off x="16504991" y="10216618"/>
            <a:ext cx="623525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ct val="20000"/>
              </a:spcBef>
              <a:buFont typeface="Arial" pitchFamily="34" charset="0"/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F1E6E53-C270-BFA9-B428-8E3B1A65774F}"/>
              </a:ext>
            </a:extLst>
          </p:cNvPr>
          <p:cNvSpPr txBox="1">
            <a:spLocks/>
          </p:cNvSpPr>
          <p:nvPr/>
        </p:nvSpPr>
        <p:spPr>
          <a:xfrm>
            <a:off x="16504991" y="10216618"/>
            <a:ext cx="52763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ct val="20000"/>
              </a:spcBef>
              <a:buFont typeface="Arial" pitchFamily="34" charset="0"/>
              <a:buNone/>
              <a:defRPr lang="en-US" sz="2400" kern="0" spc="-48" dirty="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" pitchFamily="2" charset="77"/>
                <a:cs typeface="Poppins" pitchFamily="2" charset="77"/>
              </a:rPr>
              <a:t>Windows ML</a:t>
            </a:r>
          </a:p>
        </p:txBody>
      </p:sp>
    </p:spTree>
    <p:extLst>
      <p:ext uri="{BB962C8B-B14F-4D97-AF65-F5344CB8AC3E}">
        <p14:creationId xmlns:p14="http://schemas.microsoft.com/office/powerpoint/2010/main" val="1083451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69CEA-3B48-1AD6-9305-7618A61A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DAF38F9A-9ACF-3448-032F-C3A4958A75F8}"/>
              </a:ext>
            </a:extLst>
          </p:cNvPr>
          <p:cNvSpPr/>
          <p:nvPr/>
        </p:nvSpPr>
        <p:spPr>
          <a:xfrm>
            <a:off x="12309701" y="8287657"/>
            <a:ext cx="10923364" cy="2837543"/>
          </a:xfrm>
          <a:prstGeom prst="roundRect">
            <a:avLst>
              <a:gd name="adj" fmla="val 5374"/>
            </a:avLst>
          </a:prstGeom>
          <a:solidFill>
            <a:srgbClr val="C1BC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16" name="Rounded Rectangle 26">
            <a:extLst>
              <a:ext uri="{FF2B5EF4-FFF2-40B4-BE49-F238E27FC236}">
                <a16:creationId xmlns:a16="http://schemas.microsoft.com/office/drawing/2014/main" id="{EC60D370-5F12-9BAF-503D-753B45E6E44B}"/>
              </a:ext>
            </a:extLst>
          </p:cNvPr>
          <p:cNvSpPr/>
          <p:nvPr/>
        </p:nvSpPr>
        <p:spPr>
          <a:xfrm>
            <a:off x="12309701" y="5892801"/>
            <a:ext cx="10923364" cy="3935185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58017-33F0-6F0C-9B0A-B107B809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4" y="1066800"/>
            <a:ext cx="23403093" cy="939800"/>
          </a:xfrm>
        </p:spPr>
        <p:txBody>
          <a:bodyPr/>
          <a:lstStyle/>
          <a:p>
            <a:r>
              <a:rPr lang="en-US" sz="10000"/>
              <a:t>Real world with meta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F6E63-29BB-5E93-98FF-F1184A6725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564" y="1930400"/>
            <a:ext cx="16871665" cy="939800"/>
          </a:xfrm>
        </p:spPr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Windows AI APIs in C#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24B68-CC60-5A94-9354-32CBB9942A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1734" y="6283848"/>
            <a:ext cx="9871980" cy="939800"/>
          </a:xfrm>
        </p:spPr>
        <p:txBody>
          <a:bodyPr/>
          <a:lstStyle/>
          <a:p>
            <a:r>
              <a:rPr lang="en-US"/>
              <a:t>Before meta packages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37090-A6DB-9F51-0889-C5E26A7BCF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pc="-96"/>
              <a:t>35.1 MB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2B7AA3-4FD4-C2EE-8B02-80A6A9851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95500" y="6283848"/>
            <a:ext cx="9916849" cy="939800"/>
          </a:xfrm>
        </p:spPr>
        <p:txBody>
          <a:bodyPr/>
          <a:lstStyle/>
          <a:p>
            <a:r>
              <a:rPr lang="en-US"/>
              <a:t>In </a:t>
            </a:r>
            <a:r>
              <a:rPr lang="en-US" err="1"/>
              <a:t>WinAppSDK</a:t>
            </a:r>
            <a:r>
              <a:rPr lang="en-US"/>
              <a:t> 1.8+</a:t>
            </a:r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D01D8B-AFD3-DB81-9129-A9F900575B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18.7 MB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D473049-C74C-5882-D622-82E5A8AC41C3}"/>
              </a:ext>
            </a:extLst>
          </p:cNvPr>
          <p:cNvSpPr txBox="1">
            <a:spLocks/>
          </p:cNvSpPr>
          <p:nvPr/>
        </p:nvSpPr>
        <p:spPr>
          <a:xfrm>
            <a:off x="12695500" y="10030210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53.2% reduction!</a:t>
            </a:r>
          </a:p>
        </p:txBody>
      </p:sp>
    </p:spTree>
    <p:extLst>
      <p:ext uri="{BB962C8B-B14F-4D97-AF65-F5344CB8AC3E}">
        <p14:creationId xmlns:p14="http://schemas.microsoft.com/office/powerpoint/2010/main" val="299234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0247A-9610-AF83-2745-72429CAD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D577AC-D78B-985C-9CB8-086F194AEE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86967" y="7986983"/>
            <a:ext cx="4368377" cy="515397"/>
          </a:xfrm>
        </p:spPr>
        <p:txBody>
          <a:bodyPr/>
          <a:lstStyle/>
          <a:p>
            <a:r>
              <a:rPr lang="en-US"/>
              <a:t>Michael Hawker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9206A-ED1B-35FE-512F-81E5BAEC61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28396" y="8529594"/>
            <a:ext cx="5485522" cy="515397"/>
          </a:xfrm>
        </p:spPr>
        <p:txBody>
          <a:bodyPr/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Software Engineer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4F111D-6930-5651-DF90-E16571F209D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77292" y="4335461"/>
            <a:ext cx="3387728" cy="3387728"/>
          </a:xfrm>
          <a:solidFill>
            <a:schemeClr val="accent3">
              <a:lumMod val="60000"/>
              <a:lumOff val="40000"/>
            </a:schemeClr>
          </a:solidFill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346FB00-31A9-E19A-6E91-01B63E7CA3BB}"/>
              </a:ext>
            </a:extLst>
          </p:cNvPr>
          <p:cNvSpPr txBox="1">
            <a:spLocks/>
          </p:cNvSpPr>
          <p:nvPr/>
        </p:nvSpPr>
        <p:spPr>
          <a:xfrm>
            <a:off x="12739390" y="7986983"/>
            <a:ext cx="3895655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Roy MacLachlan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5AA63CB-4CCF-F08B-1025-7C59B5A77291}"/>
              </a:ext>
            </a:extLst>
          </p:cNvPr>
          <p:cNvSpPr txBox="1">
            <a:spLocks/>
          </p:cNvSpPr>
          <p:nvPr/>
        </p:nvSpPr>
        <p:spPr>
          <a:xfrm>
            <a:off x="12121604" y="8529594"/>
            <a:ext cx="5131226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Product Manager</a:t>
            </a:r>
          </a:p>
        </p:txBody>
      </p:sp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9CE4F8C1-A5B6-91FE-4486-BED7F50B2A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993353" y="4335461"/>
            <a:ext cx="3387728" cy="338772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350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C804F-7A3A-8FEC-A1E3-10BBA6E3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7BD4C-70AC-70C5-E669-D8F308AE07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9BACA-47B3-B137-827F-375A5AFC1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https://aka.ms/winappsdk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ED5966-81E4-BD6D-137A-38BF66105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https://aka.ms/windev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410EF0-08EA-B3E9-5B45-44DA74AC2E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https://aka.ms/winuigallery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A785F0-BE81-1730-51DB-920F85110A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https://aka.ms/windowstoolkitapp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A3020C-E070-7C12-E6EA-1082599D45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pc="-120">
                <a:latin typeface="Poppins" panose="00000500000000000000" pitchFamily="2" charset="0"/>
                <a:cs typeface="Poppins" panose="00000500000000000000" pitchFamily="2" charset="0"/>
              </a:rPr>
              <a:t>https://github.com/</a:t>
            </a:r>
            <a:br>
              <a:rPr lang="en-US" spc="-12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pc="-120" err="1">
                <a:latin typeface="Poppins" panose="00000500000000000000" pitchFamily="2" charset="0"/>
                <a:cs typeface="Poppins" panose="00000500000000000000" pitchFamily="2" charset="0"/>
              </a:rPr>
              <a:t>andrewleader</a:t>
            </a:r>
            <a:r>
              <a:rPr lang="en-US" spc="-120"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pc="-120" err="1">
                <a:latin typeface="Poppins" panose="00000500000000000000" pitchFamily="2" charset="0"/>
                <a:cs typeface="Poppins" panose="00000500000000000000" pitchFamily="2" charset="0"/>
              </a:rPr>
              <a:t>FoundryLocalLabDemo</a:t>
            </a:r>
            <a:r>
              <a:rPr lang="en-US" spc="-120"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C21ABF-EA3E-8E64-ACDE-8AF5842662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err="1">
                <a:latin typeface="Consolas" panose="020B0609020204030204" pitchFamily="49" charset="0"/>
              </a:rPr>
              <a:t>winget</a:t>
            </a:r>
            <a:r>
              <a:rPr lang="en-US">
                <a:latin typeface="Consolas" panose="020B0609020204030204" pitchFamily="49" charset="0"/>
              </a:rPr>
              <a:t> install </a:t>
            </a:r>
            <a:r>
              <a:rPr lang="en-US" err="1">
                <a:latin typeface="Consolas" panose="020B0609020204030204" pitchFamily="49" charset="0"/>
              </a:rPr>
              <a:t>Microsoft.FoundryLocal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410409E-3173-AA5E-E6E3-22898B051CA3}"/>
              </a:ext>
            </a:extLst>
          </p:cNvPr>
          <p:cNvSpPr txBox="1">
            <a:spLocks/>
          </p:cNvSpPr>
          <p:nvPr/>
        </p:nvSpPr>
        <p:spPr>
          <a:xfrm>
            <a:off x="1140565" y="2003503"/>
            <a:ext cx="1833760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kern="0" spc="-120" dirty="0" smtClean="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Learn, build, do cool stuff with Windows</a:t>
            </a:r>
          </a:p>
        </p:txBody>
      </p:sp>
    </p:spTree>
    <p:extLst>
      <p:ext uri="{BB962C8B-B14F-4D97-AF65-F5344CB8AC3E}">
        <p14:creationId xmlns:p14="http://schemas.microsoft.com/office/powerpoint/2010/main" val="188289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B7BEE4-88D4-FB77-46F5-EBC3C04379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839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 featuring a blue four-pane window icon next to the word &quot;Windows&quot; in blue text. Represents Microsoft's Windows operating system brand.&#10;&#10;AI-generated content may be incorrect.">
            <a:extLst>
              <a:ext uri="{FF2B5EF4-FFF2-40B4-BE49-F238E27FC236}">
                <a16:creationId xmlns:a16="http://schemas.microsoft.com/office/drawing/2014/main" id="{B8FD7DCA-2BDD-C070-F99C-A02407937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02" y="4355546"/>
            <a:ext cx="12301754" cy="5492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DA1170-E9D3-76CF-2831-C14EEFA3AB5D}"/>
              </a:ext>
            </a:extLst>
          </p:cNvPr>
          <p:cNvSpPr/>
          <p:nvPr/>
        </p:nvSpPr>
        <p:spPr>
          <a:xfrm>
            <a:off x="8517909" y="607348"/>
            <a:ext cx="7351356" cy="1355043"/>
          </a:xfrm>
          <a:prstGeom prst="rect">
            <a:avLst/>
          </a:prstGeom>
          <a:solidFill>
            <a:srgbClr val="EEE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B08B9-0348-B1D4-E161-41C45FD3D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 featuring a blue four-pane window icon next to the word &quot;Windows&quot; in blue text. Represents Microsoft's Windows operating system brand.&#10;&#10;AI-generated content may be incorrect.">
            <a:extLst>
              <a:ext uri="{FF2B5EF4-FFF2-40B4-BE49-F238E27FC236}">
                <a16:creationId xmlns:a16="http://schemas.microsoft.com/office/drawing/2014/main" id="{44E2C407-0D22-0A05-1AB6-85B5F14C5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9502" y="638952"/>
            <a:ext cx="12301754" cy="549250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F8713A6-E8AB-9637-519F-53104BEBE1AD}"/>
              </a:ext>
            </a:extLst>
          </p:cNvPr>
          <p:cNvGrpSpPr/>
          <p:nvPr/>
        </p:nvGrpSpPr>
        <p:grpSpPr>
          <a:xfrm>
            <a:off x="1022011" y="4739970"/>
            <a:ext cx="22343152" cy="13568296"/>
            <a:chOff x="550707" y="3429000"/>
            <a:chExt cx="11171576" cy="678414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ECE4B9-9824-7CEC-5EC8-C7121BEBC36B}"/>
                </a:ext>
              </a:extLst>
            </p:cNvPr>
            <p:cNvGrpSpPr/>
            <p:nvPr/>
          </p:nvGrpSpPr>
          <p:grpSpPr>
            <a:xfrm>
              <a:off x="4756047" y="3646561"/>
              <a:ext cx="4863566" cy="4566757"/>
              <a:chOff x="-475436" y="3864912"/>
              <a:chExt cx="4863566" cy="4566757"/>
            </a:xfrm>
          </p:grpSpPr>
          <p:pic>
            <p:nvPicPr>
              <p:cNvPr id="4" name="Picture 3" descr="A computer screen shot of a folder&#10;&#10;Description automatically generated">
                <a:extLst>
                  <a:ext uri="{FF2B5EF4-FFF2-40B4-BE49-F238E27FC236}">
                    <a16:creationId xmlns:a16="http://schemas.microsoft.com/office/drawing/2014/main" id="{6ED065C3-0AF4-EA7A-91F8-1E4B8734B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14030" y="3864912"/>
                <a:ext cx="1178250" cy="1177605"/>
              </a:xfrm>
              <a:prstGeom prst="rect">
                <a:avLst/>
              </a:prstGeom>
            </p:spPr>
          </p:pic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1533ADB4-DF69-3391-51C5-EF6B47B473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5436" y="4873501"/>
                <a:ext cx="4863566" cy="3558168"/>
              </a:xfrm>
              <a:prstGeom prst="rect">
                <a:avLst/>
              </a:prstGeom>
            </p:spPr>
            <p:txBody>
              <a:bodyPr vert="horz" lIns="182880" tIns="91440" rIns="182880" bIns="9144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828734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4800" err="1">
                    <a:solidFill>
                      <a:srgbClr val="6360D6"/>
                    </a:solidFill>
                    <a:latin typeface="Segoe UI Variable Text" pitchFamily="2" charset="0"/>
                    <a:cs typeface="Segoe UI Variable Text Semibold"/>
                  </a:rPr>
                  <a:t>WinGet</a:t>
                </a:r>
                <a:endParaRPr lang="en-US" sz="4800">
                  <a:solidFill>
                    <a:srgbClr val="6360D6"/>
                  </a:solidFill>
                  <a:latin typeface="Segoe UI Variable Text" pitchFamily="2" charset="0"/>
                  <a:cs typeface="Segoe UI Variable Text Semibold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15B9FB-5EFC-170A-120F-2C86B72C54C4}"/>
                </a:ext>
              </a:extLst>
            </p:cNvPr>
            <p:cNvGrpSpPr/>
            <p:nvPr/>
          </p:nvGrpSpPr>
          <p:grpSpPr>
            <a:xfrm>
              <a:off x="6858717" y="3626414"/>
              <a:ext cx="4863566" cy="4586904"/>
              <a:chOff x="2207208" y="3864912"/>
              <a:chExt cx="4863566" cy="458690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E2B2CB4-1421-A9C6-0A6F-8B9D648FC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7016" y="3864912"/>
                <a:ext cx="1123950" cy="1114425"/>
              </a:xfrm>
              <a:prstGeom prst="rect">
                <a:avLst/>
              </a:prstGeom>
            </p:spPr>
          </p:pic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971717CA-F511-163F-4DD8-4683FD6F3F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7208" y="4893648"/>
                <a:ext cx="4863566" cy="3558168"/>
              </a:xfrm>
              <a:prstGeom prst="rect">
                <a:avLst/>
              </a:prstGeom>
            </p:spPr>
            <p:txBody>
              <a:bodyPr vert="horz" lIns="182880" tIns="91440" rIns="182880" bIns="9144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828734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4800">
                    <a:solidFill>
                      <a:srgbClr val="6360D6"/>
                    </a:solidFill>
                    <a:latin typeface="Segoe UI Variable Text" pitchFamily="2" charset="0"/>
                    <a:cs typeface="Segoe UI Variable Text Semibold"/>
                  </a:rPr>
                  <a:t>PowerToys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8C46424-F188-6C56-B8C7-F7C9FE526623}"/>
                </a:ext>
              </a:extLst>
            </p:cNvPr>
            <p:cNvGrpSpPr/>
            <p:nvPr/>
          </p:nvGrpSpPr>
          <p:grpSpPr>
            <a:xfrm>
              <a:off x="2653377" y="3646561"/>
              <a:ext cx="4863566" cy="4566757"/>
              <a:chOff x="5063770" y="3864912"/>
              <a:chExt cx="4863566" cy="4566757"/>
            </a:xfrm>
          </p:grpSpPr>
          <p:pic>
            <p:nvPicPr>
              <p:cNvPr id="5" name="Picture 4" descr="A blue and orange penguin with a black background&#10;&#10;Description automatically generated">
                <a:extLst>
                  <a:ext uri="{FF2B5EF4-FFF2-40B4-BE49-F238E27FC236}">
                    <a16:creationId xmlns:a16="http://schemas.microsoft.com/office/drawing/2014/main" id="{A89C3254-EEE1-B97C-D66F-52B491BFC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070774" y="3864912"/>
                <a:ext cx="892496" cy="1177605"/>
              </a:xfrm>
              <a:prstGeom prst="rect">
                <a:avLst/>
              </a:prstGeom>
            </p:spPr>
          </p:pic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05BE73A1-86D4-02B0-D7D1-AD01958CB2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3770" y="4873501"/>
                <a:ext cx="4863566" cy="3558168"/>
              </a:xfrm>
              <a:prstGeom prst="rect">
                <a:avLst/>
              </a:prstGeom>
            </p:spPr>
            <p:txBody>
              <a:bodyPr vert="horz" lIns="182880" tIns="91440" rIns="182880" bIns="9144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828734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4800">
                    <a:solidFill>
                      <a:srgbClr val="6360D6"/>
                    </a:solidFill>
                    <a:latin typeface="Segoe UI Variable Text" pitchFamily="2" charset="0"/>
                    <a:cs typeface="Segoe UI Variable Text Semibold"/>
                  </a:rPr>
                  <a:t>WSL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98481F-7619-C61D-D904-71E51668C70A}"/>
                </a:ext>
              </a:extLst>
            </p:cNvPr>
            <p:cNvGrpSpPr/>
            <p:nvPr/>
          </p:nvGrpSpPr>
          <p:grpSpPr>
            <a:xfrm>
              <a:off x="550707" y="3429000"/>
              <a:ext cx="4863566" cy="4800120"/>
              <a:chOff x="7726426" y="3631549"/>
              <a:chExt cx="4863566" cy="4800120"/>
            </a:xfrm>
          </p:grpSpPr>
          <p:pic>
            <p:nvPicPr>
              <p:cNvPr id="7" name="Picture 6" descr="A black and white icon&#10;&#10;Description automatically generated">
                <a:extLst>
                  <a:ext uri="{FF2B5EF4-FFF2-40B4-BE49-F238E27FC236}">
                    <a16:creationId xmlns:a16="http://schemas.microsoft.com/office/drawing/2014/main" id="{913C68C4-593D-E1E1-214F-2EFBD44CB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2311" y="3631549"/>
                <a:ext cx="1581150" cy="1581150"/>
              </a:xfrm>
              <a:prstGeom prst="rect">
                <a:avLst/>
              </a:prstGeom>
            </p:spPr>
          </p:pic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3FFA01D2-3A49-D0A0-0151-4B8092BB37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6426" y="4873501"/>
                <a:ext cx="4863566" cy="3558168"/>
              </a:xfrm>
              <a:prstGeom prst="rect">
                <a:avLst/>
              </a:prstGeom>
            </p:spPr>
            <p:txBody>
              <a:bodyPr vert="horz" lIns="182880" tIns="91440" rIns="182880" bIns="9144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828734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4800">
                    <a:solidFill>
                      <a:srgbClr val="6360D6"/>
                    </a:solidFill>
                    <a:latin typeface="Segoe UI Variable Text" pitchFamily="2" charset="0"/>
                    <a:cs typeface="Segoe UI Variable Text Semibold"/>
                  </a:rPr>
                  <a:t>Terminal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BAFCC8-00B8-FF35-ABB2-98CD76EAD961}"/>
                </a:ext>
              </a:extLst>
            </p:cNvPr>
            <p:cNvGrpSpPr/>
            <p:nvPr/>
          </p:nvGrpSpPr>
          <p:grpSpPr>
            <a:xfrm>
              <a:off x="1492787" y="5540555"/>
              <a:ext cx="4863566" cy="4672593"/>
              <a:chOff x="6739654" y="5551498"/>
              <a:chExt cx="4863566" cy="467259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DCE4833-99EB-53F6-F85E-3353A8242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4225" y="5551498"/>
                <a:ext cx="1114425" cy="1114425"/>
              </a:xfrm>
              <a:prstGeom prst="rect">
                <a:avLst/>
              </a:prstGeom>
            </p:spPr>
          </p:pic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E02897AF-0096-7B88-027D-0C8B027C54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9654" y="6665923"/>
                <a:ext cx="4863566" cy="3558168"/>
              </a:xfrm>
              <a:prstGeom prst="rect">
                <a:avLst/>
              </a:prstGeom>
            </p:spPr>
            <p:txBody>
              <a:bodyPr vert="horz" lIns="182880" tIns="91440" rIns="182880" bIns="9144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828734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4800">
                    <a:solidFill>
                      <a:srgbClr val="6360D6"/>
                    </a:solidFill>
                    <a:latin typeface="Segoe UI Variable Text" pitchFamily="2" charset="0"/>
                    <a:cs typeface="Segoe UI Variable Text Semibold"/>
                  </a:rPr>
                  <a:t>Windows App SDK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A1B103B-9E08-D209-42C8-0A8431EE2DF9}"/>
                </a:ext>
              </a:extLst>
            </p:cNvPr>
            <p:cNvGrpSpPr/>
            <p:nvPr/>
          </p:nvGrpSpPr>
          <p:grpSpPr>
            <a:xfrm>
              <a:off x="3598110" y="5562566"/>
              <a:ext cx="4863566" cy="4650582"/>
              <a:chOff x="-2431783" y="2799739"/>
              <a:chExt cx="4863566" cy="4650582"/>
            </a:xfrm>
          </p:grpSpPr>
          <p:pic>
            <p:nvPicPr>
              <p:cNvPr id="16" name="Picture 15" descr="WinUI logo">
                <a:extLst>
                  <a:ext uri="{FF2B5EF4-FFF2-40B4-BE49-F238E27FC236}">
                    <a16:creationId xmlns:a16="http://schemas.microsoft.com/office/drawing/2014/main" id="{519E59A2-424A-7702-EF89-996F51BD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569597" y="2799739"/>
                <a:ext cx="1139193" cy="1139193"/>
              </a:xfrm>
              <a:prstGeom prst="rect">
                <a:avLst/>
              </a:prstGeom>
            </p:spPr>
          </p:pic>
          <p:sp>
            <p:nvSpPr>
              <p:cNvPr id="18" name="Text Placeholder 3">
                <a:extLst>
                  <a:ext uri="{FF2B5EF4-FFF2-40B4-BE49-F238E27FC236}">
                    <a16:creationId xmlns:a16="http://schemas.microsoft.com/office/drawing/2014/main" id="{B868A1AF-B7DE-E44A-0FFD-EC70853EF0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431783" y="3892153"/>
                <a:ext cx="4863566" cy="3558168"/>
              </a:xfrm>
              <a:prstGeom prst="rect">
                <a:avLst/>
              </a:prstGeom>
            </p:spPr>
            <p:txBody>
              <a:bodyPr vert="horz" lIns="182880" tIns="91440" rIns="182880" bIns="9144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828734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4800">
                    <a:solidFill>
                      <a:srgbClr val="6360D6"/>
                    </a:solidFill>
                    <a:latin typeface="Segoe UI Variable Text" pitchFamily="2" charset="0"/>
                    <a:cs typeface="Segoe UI Variable Text Semibold"/>
                  </a:rPr>
                  <a:t>WinUI</a:t>
                </a:r>
              </a:p>
            </p:txBody>
          </p:sp>
        </p:grp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F3737109-CFF8-F7FB-10EA-2A5C9C7557EC}"/>
                </a:ext>
              </a:extLst>
            </p:cNvPr>
            <p:cNvSpPr txBox="1">
              <a:spLocks/>
            </p:cNvSpPr>
            <p:nvPr/>
          </p:nvSpPr>
          <p:spPr>
            <a:xfrm>
              <a:off x="5703433" y="5769575"/>
              <a:ext cx="4863566" cy="3558168"/>
            </a:xfrm>
            <a:prstGeom prst="rect">
              <a:avLst/>
            </a:prstGeom>
          </p:spPr>
          <p:txBody>
            <a:bodyPr vert="horz" lIns="182880" tIns="91440" rIns="182880" bIns="9144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28734">
                <a:lnSpc>
                  <a:spcPct val="120000"/>
                </a:lnSpc>
                <a:spcBef>
                  <a:spcPts val="0"/>
                </a:spcBef>
                <a:buNone/>
                <a:defRPr/>
              </a:pPr>
              <a:r>
                <a:rPr lang="en-US" sz="4800">
                  <a:solidFill>
                    <a:srgbClr val="6360D6"/>
                  </a:solidFill>
                  <a:latin typeface="Segoe UI Variable Text" pitchFamily="2" charset="0"/>
                  <a:cs typeface="Segoe UI Variable Text Semibold"/>
                </a:rPr>
                <a:t>Windows ML</a:t>
              </a:r>
            </a:p>
            <a:p>
              <a:pPr marL="0" indent="0" algn="ctr" defTabSz="1828734">
                <a:lnSpc>
                  <a:spcPct val="120000"/>
                </a:lnSpc>
                <a:spcBef>
                  <a:spcPts val="0"/>
                </a:spcBef>
                <a:buNone/>
                <a:defRPr/>
              </a:pPr>
              <a:r>
                <a:rPr lang="en-US" sz="4800">
                  <a:solidFill>
                    <a:srgbClr val="6360D6"/>
                  </a:solidFill>
                  <a:latin typeface="Segoe UI Variable Text" pitchFamily="2" charset="0"/>
                  <a:cs typeface="Segoe UI Variable Text Semibold"/>
                </a:rPr>
                <a:t>Windows AI APIs</a:t>
              </a:r>
            </a:p>
            <a:p>
              <a:pPr marL="0" indent="0" algn="ctr" defTabSz="1828734">
                <a:lnSpc>
                  <a:spcPct val="120000"/>
                </a:lnSpc>
                <a:spcBef>
                  <a:spcPts val="0"/>
                </a:spcBef>
                <a:buNone/>
                <a:defRPr/>
              </a:pPr>
              <a:r>
                <a:rPr lang="en-US" sz="4800">
                  <a:solidFill>
                    <a:srgbClr val="6360D6"/>
                  </a:solidFill>
                  <a:latin typeface="Segoe UI Variable Text" pitchFamily="2" charset="0"/>
                  <a:cs typeface="Segoe UI Variable Text Semibold"/>
                </a:rPr>
                <a:t>And much more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D026662-7A61-3BA5-A54C-3AF6BC9F0FAD}"/>
              </a:ext>
            </a:extLst>
          </p:cNvPr>
          <p:cNvSpPr/>
          <p:nvPr/>
        </p:nvSpPr>
        <p:spPr>
          <a:xfrm>
            <a:off x="2195458" y="1424589"/>
            <a:ext cx="19996262" cy="11652458"/>
          </a:xfrm>
          <a:prstGeom prst="round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80A801-4B54-4190-FF06-6CABD3522100}"/>
              </a:ext>
            </a:extLst>
          </p:cNvPr>
          <p:cNvSpPr/>
          <p:nvPr/>
        </p:nvSpPr>
        <p:spPr>
          <a:xfrm>
            <a:off x="8517909" y="607348"/>
            <a:ext cx="7351356" cy="1355043"/>
          </a:xfrm>
          <a:prstGeom prst="rect">
            <a:avLst/>
          </a:prstGeom>
          <a:solidFill>
            <a:srgbClr val="EEE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0FA2DD-BF1D-DE01-F737-475B33507FD4}"/>
              </a:ext>
            </a:extLst>
          </p:cNvPr>
          <p:cNvSpPr txBox="1"/>
          <p:nvPr/>
        </p:nvSpPr>
        <p:spPr>
          <a:xfrm>
            <a:off x="10079400" y="638952"/>
            <a:ext cx="5081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2735124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65F52-B502-D061-8DCA-CFABAF12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6C32E-7B31-6BAD-FD5D-4973AB0BB6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0021" y="1066799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912D5-3366-99A8-E01F-265E9FB39D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Table of contents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0A5F4F-5CAE-B58F-9C68-7B9B8981D4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99058" y="1017222"/>
            <a:ext cx="11863083" cy="81216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Modern Windows Development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0E47A-84E5-E674-48B4-1641991210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0021" y="1969624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61067E-668C-9D75-67E0-0C1C5DF26E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99059" y="1927155"/>
            <a:ext cx="11863082" cy="854634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WinUI Open Source Journey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1E4556-581A-1CE9-9CB7-D8A42E24C5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90021" y="2879557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225A4A-FA53-055A-0F10-0BDCDD8F43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99058" y="2837088"/>
            <a:ext cx="12583425" cy="81216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AI for everyone w/ AI Dev Gallery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7F6C67-0024-06ED-453F-B3653714EF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90021" y="3789490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2F5365-46B7-18CE-BEB6-B4EAF78722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9058" y="3747021"/>
            <a:ext cx="10465867" cy="81216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Microsoft Foundry Local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E3647BE-465A-9548-B570-24082670B39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0021" y="4699423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D7B1CA-B5B2-3D6D-A0EC-2E4F7E9BD8C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99059" y="4656954"/>
            <a:ext cx="9375004" cy="812165"/>
          </a:xfrm>
        </p:spPr>
        <p:txBody>
          <a:bodyPr/>
          <a:lstStyle/>
          <a:p>
            <a:r>
              <a:rPr lang="en-US" err="1">
                <a:solidFill>
                  <a:schemeClr val="tx1"/>
                </a:solidFill>
              </a:rPr>
              <a:t>WinAppSdk</a:t>
            </a:r>
            <a:r>
              <a:rPr lang="en-US">
                <a:solidFill>
                  <a:schemeClr val="tx1"/>
                </a:solidFill>
              </a:rPr>
              <a:t> updates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5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CB79B-C9A6-5A95-5AFB-D79760181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63D97-403C-1934-460D-BAD648AB26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6872" y="6096225"/>
            <a:ext cx="15471630" cy="1289311"/>
          </a:xfrm>
        </p:spPr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Modern Windows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A04B0-2F50-4ACA-F6BE-E3A3B3ADFB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718271" cy="1289312"/>
          </a:xfrm>
        </p:spPr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27206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C7E90-9A97-9E10-5C32-86E973F642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Microsoft Learn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68099-1630-92F1-5D90-5FB9299B3A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53364" y="1709000"/>
            <a:ext cx="5568662" cy="635000"/>
          </a:xfrm>
        </p:spPr>
        <p:txBody>
          <a:bodyPr/>
          <a:lstStyle/>
          <a:p>
            <a:r>
              <a:rPr lang="en-US"/>
              <a:t>http://aka.ms/windev</a:t>
            </a:r>
          </a:p>
        </p:txBody>
      </p:sp>
      <p:pic>
        <p:nvPicPr>
          <p:cNvPr id="9" name="Media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4878E7-8FDD-4B31-5A04-C55C70F73B70}"/>
              </a:ext>
            </a:extLst>
          </p:cNvPr>
          <p:cNvPicPr>
            <a:picLocks noGrp="1" noChangeAspect="1"/>
          </p:cNvPicPr>
          <p:nvPr>
            <p:ph type="media" sz="quarter" idx="4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30157" y="0"/>
            <a:ext cx="1585701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22395-3027-B806-7760-0EFC8CBAF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16686-B5E1-1B25-B0A6-7D872E85EA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375" y="6096225"/>
            <a:ext cx="19285501" cy="1289311"/>
          </a:xfrm>
        </p:spPr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WinUI Open Source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70F84-372B-6C42-5313-59FE79C963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718271" cy="1289312"/>
          </a:xfrm>
        </p:spPr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22837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FAAA3-928B-3011-2AAE-5195FF9BC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1568-9F82-B019-0AB7-60A3DAC7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227" y="1065531"/>
            <a:ext cx="21031200" cy="1258570"/>
          </a:xfrm>
        </p:spPr>
        <p:txBody>
          <a:bodyPr/>
          <a:lstStyle/>
          <a:p>
            <a:r>
              <a:rPr lang="en-US"/>
              <a:t>Open Sourcing WinUI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661C642-5694-2434-93CE-A9EB6865A3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2228" y="2850968"/>
            <a:ext cx="22563772" cy="7226594"/>
          </a:xfrm>
        </p:spPr>
        <p:txBody>
          <a:bodyPr wrap="square" lIns="182880" tIns="91440" rIns="182880" bIns="91440" anchor="t">
            <a:spAutoFit/>
          </a:bodyPr>
          <a:lstStyle/>
          <a:p>
            <a:r>
              <a:rPr lang="en-US" sz="4400" b="1">
                <a:latin typeface="Poppins" panose="00000500000000000000" pitchFamily="2" charset="0"/>
                <a:cs typeface="Poppins" panose="00000500000000000000" pitchFamily="2" charset="0"/>
              </a:rPr>
              <a:t>Rationale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Enable true community collaboration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Increase transparency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Accelerate innovation</a:t>
            </a:r>
            <a:b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44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4400" b="1">
                <a:latin typeface="Poppins" panose="00000500000000000000" pitchFamily="2" charset="0"/>
                <a:cs typeface="Poppins" panose="00000500000000000000" pitchFamily="2" charset="0"/>
              </a:rPr>
              <a:t>Benefits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Reducing friction: developers can inspect, debug, and even contribute fixes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Improving agility: faster resolution of bugs and feature gaps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>
                <a:latin typeface="Poppins" panose="00000500000000000000" pitchFamily="2" charset="0"/>
                <a:cs typeface="Poppins" panose="00000500000000000000" pitchFamily="2" charset="0"/>
              </a:rPr>
              <a:t>Strengthening collaboration: commitment to transparency</a:t>
            </a:r>
          </a:p>
        </p:txBody>
      </p:sp>
    </p:spTree>
    <p:extLst>
      <p:ext uri="{BB962C8B-B14F-4D97-AF65-F5344CB8AC3E}">
        <p14:creationId xmlns:p14="http://schemas.microsoft.com/office/powerpoint/2010/main" val="40665830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370</Words>
  <Application>Microsoft Office PowerPoint</Application>
  <PresentationFormat>Custom</PresentationFormat>
  <Paragraphs>108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Aptos</vt:lpstr>
      <vt:lpstr>Arial</vt:lpstr>
      <vt:lpstr>Calibri</vt:lpstr>
      <vt:lpstr>Consolas</vt:lpstr>
      <vt:lpstr>Poppins</vt:lpstr>
      <vt:lpstr>Segoe UI Variable Display</vt:lpstr>
      <vt:lpstr>Segoe UI Variable Display Semib</vt:lpstr>
      <vt:lpstr>Segoe UI Variable Display Semibold</vt:lpstr>
      <vt:lpstr>Segoe UI Variable Text</vt:lpstr>
      <vt:lpstr>Segoe UI Variable Text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Sourcing WinUI</vt:lpstr>
      <vt:lpstr>Open Sourcing WinUI</vt:lpstr>
      <vt:lpstr>Community Calls on YouTube -&gt; Windows Developer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Jon Galloway</cp:lastModifiedBy>
  <cp:revision>2</cp:revision>
  <dcterms:created xsi:type="dcterms:W3CDTF">2025-12-10T22:34:41Z</dcterms:created>
  <dcterms:modified xsi:type="dcterms:W3CDTF">2026-01-06T21:26:22Z</dcterms:modified>
</cp:coreProperties>
</file>